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  <p:sldMasterId id="2147483659" r:id="rId2"/>
    <p:sldMasterId id="2147483660" r:id="rId3"/>
  </p:sldMasterIdLst>
  <p:notesMasterIdLst>
    <p:notesMasterId r:id="rId1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7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2D0A334-71DD-4791-B2FF-9D8C5690056F}">
  <a:tblStyle styleId="{D2D0A334-71DD-4791-B2FF-9D8C5690056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>
        <p:guide orient="horz" pos="23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71015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674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4912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4369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4013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0885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4336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356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5547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2198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layout">
  <p:cSld name="Cover slide layou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Slide layout">
  <p:cSld name="Section Break Slide layou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layout">
  <p:cSld name="End slide layou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Images &amp; Contents Layout">
  <p:cSld name="6_Images &amp; Contents Layou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/>
          <p:nvPr/>
        </p:nvSpPr>
        <p:spPr>
          <a:xfrm>
            <a:off x="0" y="3254185"/>
            <a:ext cx="12192000" cy="12961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" name="Google Shape;15;p5"/>
          <p:cNvGrpSpPr/>
          <p:nvPr/>
        </p:nvGrpSpPr>
        <p:grpSpPr>
          <a:xfrm>
            <a:off x="741800" y="1570966"/>
            <a:ext cx="2520000" cy="4680000"/>
            <a:chOff x="445712" y="1449040"/>
            <a:chExt cx="2520000" cy="4680000"/>
          </a:xfrm>
        </p:grpSpPr>
        <p:sp>
          <p:nvSpPr>
            <p:cNvPr id="16" name="Google Shape;16;p5"/>
            <p:cNvSpPr/>
            <p:nvPr/>
          </p:nvSpPr>
          <p:spPr>
            <a:xfrm>
              <a:off x="445712" y="1449040"/>
              <a:ext cx="2520000" cy="468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5"/>
            <p:cNvSpPr/>
            <p:nvPr/>
          </p:nvSpPr>
          <p:spPr>
            <a:xfrm>
              <a:off x="1597700" y="1680321"/>
              <a:ext cx="216024" cy="34350"/>
            </a:xfrm>
            <a:prstGeom prst="rect">
              <a:avLst/>
            </a:pr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" name="Google Shape;18;p5"/>
            <p:cNvGrpSpPr/>
            <p:nvPr/>
          </p:nvGrpSpPr>
          <p:grpSpPr>
            <a:xfrm>
              <a:off x="1549420" y="5712364"/>
              <a:ext cx="312583" cy="312583"/>
              <a:chOff x="1570727" y="5532687"/>
              <a:chExt cx="312583" cy="312583"/>
            </a:xfrm>
          </p:grpSpPr>
          <p:sp>
            <p:nvSpPr>
              <p:cNvPr id="19" name="Google Shape;19;p5"/>
              <p:cNvSpPr/>
              <p:nvPr/>
            </p:nvSpPr>
            <p:spPr>
              <a:xfrm>
                <a:off x="1570727" y="5532687"/>
                <a:ext cx="312583" cy="312583"/>
              </a:xfrm>
              <a:prstGeom prst="ellipse">
                <a:avLst/>
              </a:prstGeom>
              <a:gradFill>
                <a:gsLst>
                  <a:gs pos="0">
                    <a:srgbClr val="0F0F0F"/>
                  </a:gs>
                  <a:gs pos="56000">
                    <a:srgbClr val="595959"/>
                  </a:gs>
                  <a:gs pos="91000">
                    <a:srgbClr val="7F7F7F"/>
                  </a:gs>
                  <a:gs pos="100000">
                    <a:srgbClr val="BFBFBF"/>
                  </a:gs>
                </a:gsLst>
                <a:lin ang="10800000" scaled="0"/>
              </a:gradFill>
              <a:ln w="12700" cap="flat" cmpd="sng">
                <a:solidFill>
                  <a:srgbClr val="26262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5"/>
              <p:cNvSpPr/>
              <p:nvPr/>
            </p:nvSpPr>
            <p:spPr>
              <a:xfrm>
                <a:off x="1655532" y="5616970"/>
                <a:ext cx="142969" cy="144016"/>
              </a:xfrm>
              <a:prstGeom prst="roundRect">
                <a:avLst>
                  <a:gd name="adj" fmla="val 16667"/>
                </a:avLst>
              </a:prstGeom>
              <a:solidFill>
                <a:srgbClr val="737373"/>
              </a:solidFill>
              <a:ln w="9525" cap="flat" cmpd="sng">
                <a:solidFill>
                  <a:srgbClr val="B0B0B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1" name="Google Shape;21;p5"/>
          <p:cNvSpPr>
            <a:spLocks noGrp="1"/>
          </p:cNvSpPr>
          <p:nvPr>
            <p:ph type="pic" idx="2"/>
          </p:nvPr>
        </p:nvSpPr>
        <p:spPr>
          <a:xfrm>
            <a:off x="921680" y="1930403"/>
            <a:ext cx="2160240" cy="37444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23" name="Google Shape;23;p5"/>
          <p:cNvGrpSpPr/>
          <p:nvPr/>
        </p:nvGrpSpPr>
        <p:grpSpPr>
          <a:xfrm rot="10800000" flipH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24" name="Google Shape;24;p5"/>
            <p:cNvSpPr/>
            <p:nvPr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5"/>
            <p:cNvSpPr/>
            <p:nvPr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5"/>
            <p:cNvSpPr/>
            <p:nvPr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5"/>
            <p:cNvSpPr/>
            <p:nvPr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5"/>
            <p:cNvSpPr/>
            <p:nvPr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Images &amp; Contents Layout">
  <p:cSld name="5_Images &amp; Contents Layout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>
            <a:spLocks noGrp="1"/>
          </p:cNvSpPr>
          <p:nvPr>
            <p:ph type="pic" idx="2"/>
          </p:nvPr>
        </p:nvSpPr>
        <p:spPr>
          <a:xfrm>
            <a:off x="706993" y="1802660"/>
            <a:ext cx="2160000" cy="24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6"/>
          <p:cNvSpPr/>
          <p:nvPr/>
        </p:nvSpPr>
        <p:spPr>
          <a:xfrm>
            <a:off x="701132" y="1634002"/>
            <a:ext cx="2160000" cy="17502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6"/>
          <p:cNvSpPr>
            <a:spLocks noGrp="1"/>
          </p:cNvSpPr>
          <p:nvPr>
            <p:ph type="pic" idx="3"/>
          </p:nvPr>
        </p:nvSpPr>
        <p:spPr>
          <a:xfrm>
            <a:off x="2865184" y="1802660"/>
            <a:ext cx="2160000" cy="24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2861277" y="1634002"/>
            <a:ext cx="2160000" cy="1750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6"/>
          <p:cNvSpPr>
            <a:spLocks noGrp="1"/>
          </p:cNvSpPr>
          <p:nvPr>
            <p:ph type="pic" idx="4"/>
          </p:nvPr>
        </p:nvSpPr>
        <p:spPr>
          <a:xfrm>
            <a:off x="5023375" y="1802660"/>
            <a:ext cx="2160000" cy="24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/>
          <p:nvPr/>
        </p:nvSpPr>
        <p:spPr>
          <a:xfrm>
            <a:off x="5021422" y="1634002"/>
            <a:ext cx="2160000" cy="1750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6"/>
          <p:cNvSpPr>
            <a:spLocks noGrp="1"/>
          </p:cNvSpPr>
          <p:nvPr>
            <p:ph type="pic" idx="5"/>
          </p:nvPr>
        </p:nvSpPr>
        <p:spPr>
          <a:xfrm>
            <a:off x="7181566" y="1802660"/>
            <a:ext cx="2160000" cy="24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/>
          <p:nvPr/>
        </p:nvSpPr>
        <p:spPr>
          <a:xfrm>
            <a:off x="7181567" y="1634002"/>
            <a:ext cx="2160000" cy="1750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6"/>
          <p:cNvSpPr>
            <a:spLocks noGrp="1"/>
          </p:cNvSpPr>
          <p:nvPr>
            <p:ph type="pic" idx="6"/>
          </p:nvPr>
        </p:nvSpPr>
        <p:spPr>
          <a:xfrm>
            <a:off x="9341713" y="1802660"/>
            <a:ext cx="2160000" cy="24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/>
          <p:nvPr/>
        </p:nvSpPr>
        <p:spPr>
          <a:xfrm>
            <a:off x="9341713" y="1634002"/>
            <a:ext cx="2160000" cy="1750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/>
          <p:nvPr/>
        </p:nvSpPr>
        <p:spPr>
          <a:xfrm>
            <a:off x="0" y="6649277"/>
            <a:ext cx="9893376" cy="85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" name="Google Shape;42;p6"/>
          <p:cNvGrpSpPr/>
          <p:nvPr/>
        </p:nvGrpSpPr>
        <p:grpSpPr>
          <a:xfrm>
            <a:off x="9917984" y="6189825"/>
            <a:ext cx="2134868" cy="660407"/>
            <a:chOff x="3459679" y="2419349"/>
            <a:chExt cx="5250757" cy="1624285"/>
          </a:xfrm>
        </p:grpSpPr>
        <p:grpSp>
          <p:nvGrpSpPr>
            <p:cNvPr id="43" name="Google Shape;43;p6"/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44" name="Google Shape;44;p6"/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5;p6"/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6"/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6"/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6"/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" name="Google Shape;49;p6"/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/>
              <a:ahLst/>
              <a:cxnLst/>
              <a:rect l="l" t="t" r="r" b="b"/>
              <a:pathLst>
                <a:path w="869883" h="963507" extrusionOk="0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6"/>
            <p:cNvSpPr/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 extrusionOk="0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1" name="Google Shape;51;p6"/>
            <p:cNvGrpSpPr/>
            <p:nvPr/>
          </p:nvGrpSpPr>
          <p:grpSpPr>
            <a:xfrm>
              <a:off x="7721588" y="2772298"/>
              <a:ext cx="988480" cy="987025"/>
              <a:chOff x="2611713" y="1452659"/>
              <a:chExt cx="3963104" cy="3957283"/>
            </a:xfrm>
          </p:grpSpPr>
          <p:sp>
            <p:nvSpPr>
              <p:cNvPr id="52" name="Google Shape;52;p6"/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/>
                <a:ahLst/>
                <a:cxnLst/>
                <a:rect l="l" t="t" r="r" b="b"/>
                <a:pathLst>
                  <a:path w="1193379" h="3963104" extrusionOk="0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6"/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/>
                <a:ahLst/>
                <a:cxnLst/>
                <a:rect l="l" t="t" r="r" b="b"/>
                <a:pathLst>
                  <a:path w="1244333" h="3202984" extrusionOk="0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6"/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/>
                <a:ahLst/>
                <a:cxnLst/>
                <a:rect l="l" t="t" r="r" b="b"/>
                <a:pathLst>
                  <a:path w="1601768" h="3212297" extrusionOk="0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6"/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 extrusionOk="0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6"/>
            <p:cNvSpPr/>
            <p:nvPr/>
          </p:nvSpPr>
          <p:spPr>
            <a:xfrm rot="-7293992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 extrusionOk="0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Images &amp; Contents Layout">
  <p:cSld name="31_Images &amp; Contents Layou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/>
          <p:nvPr/>
        </p:nvSpPr>
        <p:spPr>
          <a:xfrm>
            <a:off x="0" y="1894646"/>
            <a:ext cx="12191999" cy="30687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7"/>
          <p:cNvSpPr>
            <a:spLocks noGrp="1"/>
          </p:cNvSpPr>
          <p:nvPr>
            <p:ph type="pic" idx="2"/>
          </p:nvPr>
        </p:nvSpPr>
        <p:spPr>
          <a:xfrm>
            <a:off x="4697013" y="52057"/>
            <a:ext cx="6847888" cy="675388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s slide layout">
  <p:cSld name="1_Contents slide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slide layout">
  <p:cSld name="Contents slide layou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6649277"/>
            <a:ext cx="9893376" cy="85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64" name="Google Shape;64;p9"/>
          <p:cNvGrpSpPr/>
          <p:nvPr/>
        </p:nvGrpSpPr>
        <p:grpSpPr>
          <a:xfrm>
            <a:off x="9917984" y="6189825"/>
            <a:ext cx="2134868" cy="660407"/>
            <a:chOff x="3459679" y="2419349"/>
            <a:chExt cx="5250757" cy="1624285"/>
          </a:xfrm>
        </p:grpSpPr>
        <p:grpSp>
          <p:nvGrpSpPr>
            <p:cNvPr id="65" name="Google Shape;65;p9"/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66" name="Google Shape;66;p9"/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9"/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9"/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9"/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9"/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1" name="Google Shape;71;p9"/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/>
              <a:ahLst/>
              <a:cxnLst/>
              <a:rect l="l" t="t" r="r" b="b"/>
              <a:pathLst>
                <a:path w="869883" h="963507" extrusionOk="0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9"/>
            <p:cNvSpPr/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 extrusionOk="0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" name="Google Shape;73;p9"/>
            <p:cNvGrpSpPr/>
            <p:nvPr/>
          </p:nvGrpSpPr>
          <p:grpSpPr>
            <a:xfrm>
              <a:off x="7721588" y="2772298"/>
              <a:ext cx="988480" cy="987025"/>
              <a:chOff x="2611713" y="1452659"/>
              <a:chExt cx="3963104" cy="3957283"/>
            </a:xfrm>
          </p:grpSpPr>
          <p:sp>
            <p:nvSpPr>
              <p:cNvPr id="74" name="Google Shape;74;p9"/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/>
                <a:ahLst/>
                <a:cxnLst/>
                <a:rect l="l" t="t" r="r" b="b"/>
                <a:pathLst>
                  <a:path w="1193379" h="3963104" extrusionOk="0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9"/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/>
                <a:ahLst/>
                <a:cxnLst/>
                <a:rect l="l" t="t" r="r" b="b"/>
                <a:pathLst>
                  <a:path w="1244333" h="3202984" extrusionOk="0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9"/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/>
                <a:ahLst/>
                <a:cxnLst/>
                <a:rect l="l" t="t" r="r" b="b"/>
                <a:pathLst>
                  <a:path w="1601768" h="3212297" extrusionOk="0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" name="Google Shape;77;p9"/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 extrusionOk="0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9"/>
            <p:cNvSpPr/>
            <p:nvPr/>
          </p:nvSpPr>
          <p:spPr>
            <a:xfrm rot="-7293992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 extrusionOk="0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ontents slide layout">
  <p:cSld name="4_Contents slide layou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81" name="Google Shape;81;p10"/>
          <p:cNvGrpSpPr/>
          <p:nvPr/>
        </p:nvGrpSpPr>
        <p:grpSpPr>
          <a:xfrm rot="10800000" flipH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82" name="Google Shape;82;p10"/>
            <p:cNvSpPr/>
            <p:nvPr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0"/>
            <p:cNvSpPr/>
            <p:nvPr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0"/>
            <p:cNvSpPr/>
            <p:nvPr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0"/>
            <p:cNvSpPr/>
            <p:nvPr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0"/>
            <p:cNvSpPr/>
            <p:nvPr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s slide layout">
  <p:cSld name="3_Contents slide layou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1"/>
          <p:cNvGrpSpPr/>
          <p:nvPr/>
        </p:nvGrpSpPr>
        <p:grpSpPr>
          <a:xfrm flipH="1">
            <a:off x="592779" y="1333500"/>
            <a:ext cx="4034462" cy="4935026"/>
            <a:chOff x="6446339" y="1280897"/>
            <a:chExt cx="4320717" cy="5285178"/>
          </a:xfrm>
        </p:grpSpPr>
        <p:sp>
          <p:nvSpPr>
            <p:cNvPr id="89" name="Google Shape;89;p11"/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/>
              <a:ahLst/>
              <a:cxnLst/>
              <a:rect l="l" t="t" r="r" b="b"/>
              <a:pathLst>
                <a:path w="847725" h="390525" extrusionOk="0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1"/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/>
              <a:ahLst/>
              <a:cxnLst/>
              <a:rect l="l" t="t" r="r" b="b"/>
              <a:pathLst>
                <a:path w="828675" h="381000" extrusionOk="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1"/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/>
              <a:ahLst/>
              <a:cxnLst/>
              <a:rect l="l" t="t" r="r" b="b"/>
              <a:pathLst>
                <a:path w="1800225" h="1914525" extrusionOk="0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1"/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/>
              <a:ahLst/>
              <a:cxnLst/>
              <a:rect l="l" t="t" r="r" b="b"/>
              <a:pathLst>
                <a:path w="1771650" h="1666875" extrusionOk="0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1"/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/>
              <a:ahLst/>
              <a:cxnLst/>
              <a:rect l="l" t="t" r="r" b="b"/>
              <a:pathLst>
                <a:path w="1628775" h="1419225" extrusionOk="0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1"/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/>
              <a:ahLst/>
              <a:cxnLst/>
              <a:rect l="l" t="t" r="r" b="b"/>
              <a:pathLst>
                <a:path w="1685925" h="361950" extrusionOk="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1"/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/>
              <a:ahLst/>
              <a:cxnLst/>
              <a:rect l="l" t="t" r="r" b="b"/>
              <a:pathLst>
                <a:path w="2775473" h="3394037" extrusionOk="0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" name="Google Shape;96;p11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11"/>
          <p:cNvSpPr>
            <a:spLocks noGrp="1"/>
          </p:cNvSpPr>
          <p:nvPr>
            <p:ph type="pic" idx="2"/>
          </p:nvPr>
        </p:nvSpPr>
        <p:spPr>
          <a:xfrm>
            <a:off x="859407" y="1640713"/>
            <a:ext cx="3631408" cy="315774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98" name="Google Shape;98;p11"/>
          <p:cNvGrpSpPr/>
          <p:nvPr/>
        </p:nvGrpSpPr>
        <p:grpSpPr>
          <a:xfrm rot="10800000" flipH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99" name="Google Shape;99;p11"/>
            <p:cNvSpPr/>
            <p:nvPr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1"/>
            <p:cNvSpPr/>
            <p:nvPr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1"/>
            <p:cNvSpPr/>
            <p:nvPr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1"/>
            <p:cNvSpPr/>
            <p:nvPr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1"/>
            <p:cNvSpPr/>
            <p:nvPr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francisca.ipinza@elar.cl" TargetMode="External"/><Relationship Id="rId5" Type="http://schemas.openxmlformats.org/officeDocument/2006/relationships/hyperlink" Target="mailto:Pamela.roky@elar.cl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4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/>
          <p:nvPr/>
        </p:nvSpPr>
        <p:spPr>
          <a:xfrm>
            <a:off x="453700" y="4503167"/>
            <a:ext cx="1219185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1" u="none" strike="noStrike" cap="none">
                <a:solidFill>
                  <a:srgbClr val="5A254B"/>
                </a:solidFill>
                <a:latin typeface="Arial"/>
                <a:ea typeface="Arial"/>
                <a:cs typeface="Arial"/>
                <a:sym typeface="Arial"/>
              </a:rPr>
              <a:t>Miss Pamela Roky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1" u="none" strike="noStrike" cap="none">
                <a:solidFill>
                  <a:srgbClr val="5A254B"/>
                </a:solidFill>
                <a:latin typeface="Arial"/>
                <a:ea typeface="Arial"/>
                <a:cs typeface="Arial"/>
                <a:sym typeface="Arial"/>
              </a:rPr>
              <a:t>Miss Francisca Ipinza </a:t>
            </a:r>
            <a:endParaRPr sz="4000" b="0" i="1" u="none" strike="noStrike" cap="none">
              <a:solidFill>
                <a:srgbClr val="5A25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1042987" y="1099"/>
            <a:ext cx="2095500" cy="4419600"/>
          </a:xfrm>
          <a:custGeom>
            <a:avLst/>
            <a:gdLst/>
            <a:ahLst/>
            <a:cxnLst/>
            <a:rect l="l" t="t" r="r" b="b"/>
            <a:pathLst>
              <a:path w="2095500" h="4419600" extrusionOk="0">
                <a:moveTo>
                  <a:pt x="0" y="0"/>
                </a:moveTo>
                <a:lnTo>
                  <a:pt x="1863969" y="0"/>
                </a:lnTo>
                <a:lnTo>
                  <a:pt x="2095500" y="4419600"/>
                </a:lnTo>
                <a:lnTo>
                  <a:pt x="266700" y="4419600"/>
                </a:lnTo>
                <a:lnTo>
                  <a:pt x="0" y="0"/>
                </a:lnTo>
                <a:close/>
              </a:path>
            </a:pathLst>
          </a:custGeom>
          <a:solidFill>
            <a:srgbClr val="E613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3005137" y="1099"/>
            <a:ext cx="2295525" cy="4419600"/>
          </a:xfrm>
          <a:custGeom>
            <a:avLst/>
            <a:gdLst/>
            <a:ahLst/>
            <a:cxnLst/>
            <a:rect l="l" t="t" r="r" b="b"/>
            <a:pathLst>
              <a:path w="2295525" h="4419600" extrusionOk="0">
                <a:moveTo>
                  <a:pt x="0" y="0"/>
                </a:moveTo>
                <a:lnTo>
                  <a:pt x="2295525" y="0"/>
                </a:lnTo>
                <a:lnTo>
                  <a:pt x="2028825" y="4419600"/>
                </a:lnTo>
                <a:lnTo>
                  <a:pt x="200025" y="4419600"/>
                </a:lnTo>
                <a:close/>
              </a:path>
            </a:pathLst>
          </a:custGeom>
          <a:solidFill>
            <a:srgbClr val="ED7D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4"/>
          <p:cNvSpPr/>
          <p:nvPr/>
        </p:nvSpPr>
        <p:spPr>
          <a:xfrm>
            <a:off x="5109209" y="1099"/>
            <a:ext cx="2114550" cy="4419600"/>
          </a:xfrm>
          <a:custGeom>
            <a:avLst/>
            <a:gdLst/>
            <a:ahLst/>
            <a:cxnLst/>
            <a:rect l="l" t="t" r="r" b="b"/>
            <a:pathLst>
              <a:path w="2114550" h="4419600" extrusionOk="0">
                <a:moveTo>
                  <a:pt x="285750" y="0"/>
                </a:moveTo>
                <a:lnTo>
                  <a:pt x="2114550" y="0"/>
                </a:lnTo>
                <a:lnTo>
                  <a:pt x="1828800" y="4419600"/>
                </a:lnTo>
                <a:lnTo>
                  <a:pt x="0" y="4419600"/>
                </a:lnTo>
                <a:lnTo>
                  <a:pt x="266700" y="0"/>
                </a:lnTo>
                <a:close/>
              </a:path>
            </a:pathLst>
          </a:custGeom>
          <a:solidFill>
            <a:srgbClr val="A0C8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4"/>
          <p:cNvSpPr/>
          <p:nvPr/>
        </p:nvSpPr>
        <p:spPr>
          <a:xfrm>
            <a:off x="7014210" y="1099"/>
            <a:ext cx="2238375" cy="4419600"/>
          </a:xfrm>
          <a:custGeom>
            <a:avLst/>
            <a:gdLst/>
            <a:ahLst/>
            <a:cxnLst/>
            <a:rect l="l" t="t" r="r" b="b"/>
            <a:pathLst>
              <a:path w="2238375" h="4419600" extrusionOk="0">
                <a:moveTo>
                  <a:pt x="295275" y="0"/>
                </a:moveTo>
                <a:lnTo>
                  <a:pt x="2238375" y="0"/>
                </a:lnTo>
                <a:lnTo>
                  <a:pt x="1933575" y="4419600"/>
                </a:lnTo>
                <a:lnTo>
                  <a:pt x="0" y="4419600"/>
                </a:lnTo>
                <a:lnTo>
                  <a:pt x="295275" y="0"/>
                </a:lnTo>
                <a:close/>
              </a:path>
            </a:pathLst>
          </a:custGeom>
          <a:solidFill>
            <a:srgbClr val="32B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4"/>
          <p:cNvSpPr/>
          <p:nvPr/>
        </p:nvSpPr>
        <p:spPr>
          <a:xfrm>
            <a:off x="9052560" y="1099"/>
            <a:ext cx="2095500" cy="4419600"/>
          </a:xfrm>
          <a:custGeom>
            <a:avLst/>
            <a:gdLst/>
            <a:ahLst/>
            <a:cxnLst/>
            <a:rect l="l" t="t" r="r" b="b"/>
            <a:pathLst>
              <a:path w="2095500" h="4419600" extrusionOk="0">
                <a:moveTo>
                  <a:pt x="257175" y="0"/>
                </a:moveTo>
                <a:lnTo>
                  <a:pt x="2095500" y="0"/>
                </a:lnTo>
                <a:lnTo>
                  <a:pt x="1828800" y="4419600"/>
                </a:lnTo>
                <a:lnTo>
                  <a:pt x="0" y="4419600"/>
                </a:lnTo>
                <a:lnTo>
                  <a:pt x="276225" y="0"/>
                </a:lnTo>
                <a:close/>
              </a:path>
            </a:pathLst>
          </a:custGeom>
          <a:solidFill>
            <a:srgbClr val="B44B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4"/>
          <p:cNvSpPr/>
          <p:nvPr/>
        </p:nvSpPr>
        <p:spPr>
          <a:xfrm rot="8100000">
            <a:off x="7031832" y="-271794"/>
            <a:ext cx="2291042" cy="2312865"/>
          </a:xfrm>
          <a:custGeom>
            <a:avLst/>
            <a:gdLst/>
            <a:ahLst/>
            <a:cxnLst/>
            <a:rect l="l" t="t" r="r" b="b"/>
            <a:pathLst>
              <a:path w="4411086" h="4453092" extrusionOk="0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4"/>
          <p:cNvSpPr/>
          <p:nvPr/>
        </p:nvSpPr>
        <p:spPr>
          <a:xfrm rot="1433562" flipH="1">
            <a:off x="5244196" y="606499"/>
            <a:ext cx="2023610" cy="1729668"/>
          </a:xfrm>
          <a:custGeom>
            <a:avLst/>
            <a:gdLst/>
            <a:ahLst/>
            <a:cxnLst/>
            <a:rect l="l" t="t" r="r" b="b"/>
            <a:pathLst>
              <a:path w="4088377" h="3321003" extrusionOk="0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4"/>
          <p:cNvSpPr/>
          <p:nvPr/>
        </p:nvSpPr>
        <p:spPr>
          <a:xfrm rot="6634703">
            <a:off x="9048850" y="56829"/>
            <a:ext cx="2252508" cy="2256106"/>
          </a:xfrm>
          <a:custGeom>
            <a:avLst/>
            <a:gdLst/>
            <a:ahLst/>
            <a:cxnLst/>
            <a:rect l="l" t="t" r="r" b="b"/>
            <a:pathLst>
              <a:path w="2252508" h="2256106" extrusionOk="0">
                <a:moveTo>
                  <a:pt x="183468" y="2011947"/>
                </a:moveTo>
                <a:lnTo>
                  <a:pt x="0" y="1523278"/>
                </a:lnTo>
                <a:lnTo>
                  <a:pt x="125" y="1436127"/>
                </a:lnTo>
                <a:cubicBezTo>
                  <a:pt x="2994" y="989689"/>
                  <a:pt x="19764" y="619715"/>
                  <a:pt x="17999" y="147789"/>
                </a:cubicBezTo>
                <a:cubicBezTo>
                  <a:pt x="17999" y="66168"/>
                  <a:pt x="84167" y="0"/>
                  <a:pt x="165789" y="0"/>
                </a:cubicBezTo>
                <a:lnTo>
                  <a:pt x="321129" y="0"/>
                </a:lnTo>
                <a:cubicBezTo>
                  <a:pt x="402751" y="0"/>
                  <a:pt x="468918" y="66168"/>
                  <a:pt x="468918" y="147789"/>
                </a:cubicBezTo>
                <a:cubicBezTo>
                  <a:pt x="467648" y="274915"/>
                  <a:pt x="466163" y="384045"/>
                  <a:pt x="464643" y="481502"/>
                </a:cubicBezTo>
                <a:lnTo>
                  <a:pt x="463173" y="570574"/>
                </a:lnTo>
                <a:lnTo>
                  <a:pt x="1035647" y="554290"/>
                </a:lnTo>
                <a:cubicBezTo>
                  <a:pt x="1239590" y="548489"/>
                  <a:pt x="1443534" y="540419"/>
                  <a:pt x="1647477" y="523270"/>
                </a:cubicBezTo>
                <a:cubicBezTo>
                  <a:pt x="2006991" y="453200"/>
                  <a:pt x="1832015" y="34724"/>
                  <a:pt x="1460737" y="165646"/>
                </a:cubicBezTo>
                <a:cubicBezTo>
                  <a:pt x="1781318" y="-153360"/>
                  <a:pt x="2257824" y="56603"/>
                  <a:pt x="2252440" y="403083"/>
                </a:cubicBezTo>
                <a:cubicBezTo>
                  <a:pt x="2250423" y="565818"/>
                  <a:pt x="2293202" y="823237"/>
                  <a:pt x="1708905" y="898044"/>
                </a:cubicBezTo>
                <a:lnTo>
                  <a:pt x="457468" y="919513"/>
                </a:lnTo>
                <a:lnTo>
                  <a:pt x="456581" y="976825"/>
                </a:lnTo>
                <a:cubicBezTo>
                  <a:pt x="455655" y="1052912"/>
                  <a:pt x="455061" y="1129982"/>
                  <a:pt x="454979" y="1214365"/>
                </a:cubicBezTo>
                <a:lnTo>
                  <a:pt x="455265" y="1304130"/>
                </a:lnTo>
                <a:lnTo>
                  <a:pt x="1761112" y="1304130"/>
                </a:lnTo>
                <a:cubicBezTo>
                  <a:pt x="2112857" y="1312950"/>
                  <a:pt x="2244268" y="1471822"/>
                  <a:pt x="2247041" y="1696293"/>
                </a:cubicBezTo>
                <a:cubicBezTo>
                  <a:pt x="2251696" y="1818531"/>
                  <a:pt x="2157135" y="1899452"/>
                  <a:pt x="1972479" y="1831841"/>
                </a:cubicBezTo>
                <a:cubicBezTo>
                  <a:pt x="1728179" y="1737118"/>
                  <a:pt x="1686572" y="1632112"/>
                  <a:pt x="1412945" y="1638953"/>
                </a:cubicBezTo>
                <a:cubicBezTo>
                  <a:pt x="1150451" y="1642298"/>
                  <a:pt x="946563" y="1646103"/>
                  <a:pt x="587717" y="1652672"/>
                </a:cubicBezTo>
                <a:lnTo>
                  <a:pt x="461655" y="1654974"/>
                </a:lnTo>
                <a:lnTo>
                  <a:pt x="467612" y="1731147"/>
                </a:lnTo>
                <a:cubicBezTo>
                  <a:pt x="519593" y="2017529"/>
                  <a:pt x="751324" y="2254018"/>
                  <a:pt x="656560" y="2256106"/>
                </a:cubicBezTo>
                <a:cubicBezTo>
                  <a:pt x="524914" y="2224833"/>
                  <a:pt x="361490" y="2158756"/>
                  <a:pt x="230599" y="2055605"/>
                </a:cubicBezTo>
                <a:close/>
              </a:path>
            </a:pathLst>
          </a:cu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4"/>
          <p:cNvSpPr/>
          <p:nvPr/>
        </p:nvSpPr>
        <p:spPr>
          <a:xfrm>
            <a:off x="1092005" y="-2532"/>
            <a:ext cx="1692072" cy="2374556"/>
          </a:xfrm>
          <a:custGeom>
            <a:avLst/>
            <a:gdLst/>
            <a:ahLst/>
            <a:cxnLst/>
            <a:rect l="l" t="t" r="r" b="b"/>
            <a:pathLst>
              <a:path w="2823581" h="3962432" extrusionOk="0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4"/>
          <p:cNvSpPr/>
          <p:nvPr/>
        </p:nvSpPr>
        <p:spPr>
          <a:xfrm rot="10800000" flipH="1">
            <a:off x="3212781" y="-10744"/>
            <a:ext cx="1767842" cy="2263609"/>
          </a:xfrm>
          <a:custGeom>
            <a:avLst/>
            <a:gdLst/>
            <a:ahLst/>
            <a:cxnLst/>
            <a:rect l="l" t="t" r="r" b="b"/>
            <a:pathLst>
              <a:path w="1767842" h="2263609" extrusionOk="0">
                <a:moveTo>
                  <a:pt x="985188" y="387754"/>
                </a:moveTo>
                <a:cubicBezTo>
                  <a:pt x="951265" y="393182"/>
                  <a:pt x="918700" y="370114"/>
                  <a:pt x="913273" y="336193"/>
                </a:cubicBezTo>
                <a:cubicBezTo>
                  <a:pt x="907845" y="302270"/>
                  <a:pt x="930913" y="269705"/>
                  <a:pt x="964834" y="264278"/>
                </a:cubicBezTo>
                <a:cubicBezTo>
                  <a:pt x="998756" y="258850"/>
                  <a:pt x="1031321" y="281918"/>
                  <a:pt x="1036749" y="315839"/>
                </a:cubicBezTo>
                <a:cubicBezTo>
                  <a:pt x="1043533" y="349762"/>
                  <a:pt x="1019109" y="382327"/>
                  <a:pt x="985188" y="387754"/>
                </a:cubicBezTo>
                <a:close/>
                <a:moveTo>
                  <a:pt x="157668" y="1000376"/>
                </a:moveTo>
                <a:cubicBezTo>
                  <a:pt x="111301" y="992553"/>
                  <a:pt x="84588" y="934547"/>
                  <a:pt x="127330" y="888752"/>
                </a:cubicBezTo>
                <a:cubicBezTo>
                  <a:pt x="145309" y="877897"/>
                  <a:pt x="163032" y="874928"/>
                  <a:pt x="178593" y="877536"/>
                </a:cubicBezTo>
                <a:cubicBezTo>
                  <a:pt x="225278" y="885360"/>
                  <a:pt x="252501" y="943366"/>
                  <a:pt x="208742" y="989160"/>
                </a:cubicBezTo>
                <a:cubicBezTo>
                  <a:pt x="190763" y="1000015"/>
                  <a:pt x="173124" y="1002984"/>
                  <a:pt x="157668" y="1000376"/>
                </a:cubicBezTo>
                <a:close/>
                <a:moveTo>
                  <a:pt x="1610393" y="1420648"/>
                </a:moveTo>
                <a:cubicBezTo>
                  <a:pt x="1576471" y="1423362"/>
                  <a:pt x="1545263" y="1398938"/>
                  <a:pt x="1542549" y="1363659"/>
                </a:cubicBezTo>
                <a:cubicBezTo>
                  <a:pt x="1539835" y="1329737"/>
                  <a:pt x="1564259" y="1298529"/>
                  <a:pt x="1599538" y="1295815"/>
                </a:cubicBezTo>
                <a:cubicBezTo>
                  <a:pt x="1633460" y="1293102"/>
                  <a:pt x="1664667" y="1317525"/>
                  <a:pt x="1667381" y="1352804"/>
                </a:cubicBezTo>
                <a:cubicBezTo>
                  <a:pt x="1670095" y="1388083"/>
                  <a:pt x="1645671" y="1417934"/>
                  <a:pt x="1610393" y="1420648"/>
                </a:cubicBezTo>
                <a:close/>
                <a:moveTo>
                  <a:pt x="1117848" y="2009531"/>
                </a:moveTo>
                <a:cubicBezTo>
                  <a:pt x="1083925" y="2009531"/>
                  <a:pt x="1055432" y="1981036"/>
                  <a:pt x="1055432" y="1947115"/>
                </a:cubicBezTo>
                <a:cubicBezTo>
                  <a:pt x="1055432" y="1913192"/>
                  <a:pt x="1083925" y="1884699"/>
                  <a:pt x="1117848" y="1884699"/>
                </a:cubicBezTo>
                <a:cubicBezTo>
                  <a:pt x="1151769" y="1884699"/>
                  <a:pt x="1180264" y="1913192"/>
                  <a:pt x="1180264" y="1947115"/>
                </a:cubicBezTo>
                <a:cubicBezTo>
                  <a:pt x="1180264" y="1981036"/>
                  <a:pt x="1151769" y="2009531"/>
                  <a:pt x="1117848" y="2009531"/>
                </a:cubicBezTo>
                <a:close/>
                <a:moveTo>
                  <a:pt x="421772" y="2263609"/>
                </a:moveTo>
                <a:lnTo>
                  <a:pt x="1252179" y="2263609"/>
                </a:lnTo>
                <a:lnTo>
                  <a:pt x="1252179" y="2043636"/>
                </a:lnTo>
                <a:lnTo>
                  <a:pt x="1727084" y="1474923"/>
                </a:lnTo>
                <a:cubicBezTo>
                  <a:pt x="1789500" y="1401652"/>
                  <a:pt x="1778645" y="1291744"/>
                  <a:pt x="1705374" y="1230685"/>
                </a:cubicBezTo>
                <a:cubicBezTo>
                  <a:pt x="1668737" y="1200155"/>
                  <a:pt x="1623283" y="1187265"/>
                  <a:pt x="1579185" y="1191166"/>
                </a:cubicBezTo>
                <a:lnTo>
                  <a:pt x="1577034" y="1191784"/>
                </a:lnTo>
                <a:lnTo>
                  <a:pt x="412084" y="831747"/>
                </a:lnTo>
                <a:lnTo>
                  <a:pt x="933760" y="481660"/>
                </a:lnTo>
                <a:lnTo>
                  <a:pt x="935767" y="482587"/>
                </a:lnTo>
                <a:cubicBezTo>
                  <a:pt x="956269" y="487654"/>
                  <a:pt x="978064" y="488841"/>
                  <a:pt x="1000113" y="485449"/>
                </a:cubicBezTo>
                <a:lnTo>
                  <a:pt x="1050484" y="466703"/>
                </a:lnTo>
                <a:lnTo>
                  <a:pt x="1163982" y="546820"/>
                </a:lnTo>
                <a:lnTo>
                  <a:pt x="1393294" y="510185"/>
                </a:lnTo>
                <a:lnTo>
                  <a:pt x="1499130" y="331077"/>
                </a:lnTo>
                <a:lnTo>
                  <a:pt x="1490989" y="279516"/>
                </a:lnTo>
                <a:lnTo>
                  <a:pt x="1458424" y="284944"/>
                </a:lnTo>
                <a:lnTo>
                  <a:pt x="1348517" y="447768"/>
                </a:lnTo>
                <a:lnTo>
                  <a:pt x="1181622" y="474906"/>
                </a:lnTo>
                <a:lnTo>
                  <a:pt x="1107305" y="416454"/>
                </a:lnTo>
                <a:lnTo>
                  <a:pt x="1131582" y="363903"/>
                </a:lnTo>
                <a:cubicBezTo>
                  <a:pt x="1136649" y="343401"/>
                  <a:pt x="1137836" y="321606"/>
                  <a:pt x="1134444" y="299557"/>
                </a:cubicBezTo>
                <a:cubicBezTo>
                  <a:pt x="1126981" y="255458"/>
                  <a:pt x="1102557" y="218485"/>
                  <a:pt x="1068975" y="194230"/>
                </a:cubicBezTo>
                <a:lnTo>
                  <a:pt x="1058812" y="189509"/>
                </a:lnTo>
                <a:lnTo>
                  <a:pt x="1117848" y="99051"/>
                </a:lnTo>
                <a:lnTo>
                  <a:pt x="1284743" y="73271"/>
                </a:lnTo>
                <a:lnTo>
                  <a:pt x="1439426" y="194032"/>
                </a:lnTo>
                <a:lnTo>
                  <a:pt x="1473349" y="188605"/>
                </a:lnTo>
                <a:lnTo>
                  <a:pt x="1465208" y="137044"/>
                </a:lnTo>
                <a:lnTo>
                  <a:pt x="1307810" y="0"/>
                </a:lnTo>
                <a:lnTo>
                  <a:pt x="1078498" y="36635"/>
                </a:lnTo>
                <a:lnTo>
                  <a:pt x="982571" y="166745"/>
                </a:lnTo>
                <a:lnTo>
                  <a:pt x="948551" y="165227"/>
                </a:lnTo>
                <a:cubicBezTo>
                  <a:pt x="882404" y="175404"/>
                  <a:pt x="832285" y="225268"/>
                  <a:pt x="817083" y="286773"/>
                </a:cubicBezTo>
                <a:lnTo>
                  <a:pt x="814726" y="339771"/>
                </a:lnTo>
                <a:lnTo>
                  <a:pt x="183313" y="769437"/>
                </a:lnTo>
                <a:lnTo>
                  <a:pt x="159449" y="766569"/>
                </a:lnTo>
                <a:cubicBezTo>
                  <a:pt x="92221" y="771975"/>
                  <a:pt x="31669" y="816498"/>
                  <a:pt x="9281" y="884682"/>
                </a:cubicBezTo>
                <a:cubicBezTo>
                  <a:pt x="-21926" y="976949"/>
                  <a:pt x="28277" y="1074644"/>
                  <a:pt x="119189" y="1104495"/>
                </a:cubicBezTo>
                <a:lnTo>
                  <a:pt x="1284246" y="1464227"/>
                </a:lnTo>
                <a:lnTo>
                  <a:pt x="995450" y="1810070"/>
                </a:lnTo>
                <a:lnTo>
                  <a:pt x="552032" y="1810070"/>
                </a:lnTo>
                <a:cubicBezTo>
                  <a:pt x="480117" y="1810070"/>
                  <a:pt x="421772" y="1868415"/>
                  <a:pt x="421772" y="1940330"/>
                </a:cubicBezTo>
                <a:close/>
              </a:path>
            </a:pathLst>
          </a:cu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4"/>
          <p:cNvSpPr txBox="1"/>
          <p:nvPr/>
        </p:nvSpPr>
        <p:spPr>
          <a:xfrm>
            <a:off x="3874505" y="3024834"/>
            <a:ext cx="4565862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rial"/>
              <a:buNone/>
            </a:pPr>
            <a:r>
              <a:rPr lang="en-US" sz="4800" b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sz="4800" b="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4800" b="0" u="non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4800" b="0" u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4800" b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0" u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4800" b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4800" b="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4800" b="0" u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4800" b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Activities </a:t>
            </a:r>
            <a:endParaRPr sz="4800" b="0" u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14"/>
          <p:cNvPicPr preferRelativeResize="0"/>
          <p:nvPr/>
        </p:nvPicPr>
        <p:blipFill rotWithShape="1">
          <a:blip r:embed="rId3">
            <a:alphaModFix/>
          </a:blip>
          <a:srcRect l="18470" t="7512" r="48705" b="59623"/>
          <a:stretch/>
        </p:blipFill>
        <p:spPr>
          <a:xfrm>
            <a:off x="1034415" y="3835532"/>
            <a:ext cx="1800727" cy="1864659"/>
          </a:xfrm>
          <a:prstGeom prst="rect">
            <a:avLst/>
          </a:prstGeom>
          <a:noFill/>
          <a:ln>
            <a:noFill/>
          </a:ln>
          <a:effectLst>
            <a:reflection stA="50000" endA="300" endPos="55000" sy="-100000" algn="bl" rotWithShape="0"/>
          </a:effectLst>
        </p:spPr>
      </p:pic>
      <p:sp>
        <p:nvSpPr>
          <p:cNvPr id="123" name="Google Shape;123;p14"/>
          <p:cNvSpPr txBox="1"/>
          <p:nvPr/>
        </p:nvSpPr>
        <p:spPr>
          <a:xfrm>
            <a:off x="8441039" y="3045789"/>
            <a:ext cx="4565862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CAA3"/>
              </a:buClr>
              <a:buSzPts val="4800"/>
              <a:buFont typeface="Arial"/>
              <a:buNone/>
            </a:pPr>
            <a:r>
              <a:rPr lang="en-US" sz="4800" b="1" u="none">
                <a:solidFill>
                  <a:srgbClr val="F8CAA3"/>
                </a:solidFill>
                <a:latin typeface="Arial"/>
                <a:ea typeface="Arial"/>
                <a:cs typeface="Arial"/>
                <a:sym typeface="Arial"/>
              </a:rPr>
              <a:t>7° grades</a:t>
            </a:r>
            <a:endParaRPr sz="4800" b="1" u="none">
              <a:solidFill>
                <a:srgbClr val="F8CAA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"/>
          <p:cNvSpPr>
            <a:spLocks noGrp="1"/>
          </p:cNvSpPr>
          <p:nvPr>
            <p:ph type="pic" idx="2"/>
          </p:nvPr>
        </p:nvSpPr>
        <p:spPr>
          <a:xfrm>
            <a:off x="921680" y="1930403"/>
            <a:ext cx="2160240" cy="37444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2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5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Instructions</a:t>
            </a:r>
            <a:endParaRPr/>
          </a:p>
        </p:txBody>
      </p:sp>
      <p:pic>
        <p:nvPicPr>
          <p:cNvPr id="130" name="Google Shape;130;p15"/>
          <p:cNvPicPr preferRelativeResize="0"/>
          <p:nvPr/>
        </p:nvPicPr>
        <p:blipFill rotWithShape="1">
          <a:blip r:embed="rId3">
            <a:alphaModFix/>
          </a:blip>
          <a:srcRect r="66309" b="2343"/>
          <a:stretch/>
        </p:blipFill>
        <p:spPr>
          <a:xfrm>
            <a:off x="737966" y="1930403"/>
            <a:ext cx="2343954" cy="3859374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5"/>
          <p:cNvSpPr/>
          <p:nvPr/>
        </p:nvSpPr>
        <p:spPr>
          <a:xfrm>
            <a:off x="3265634" y="1824480"/>
            <a:ext cx="3294529" cy="2219823"/>
          </a:xfrm>
          <a:prstGeom prst="wedgeEllipseCallout">
            <a:avLst>
              <a:gd name="adj1" fmla="val -74966"/>
              <a:gd name="adj2" fmla="val -12875"/>
            </a:avLst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5"/>
          <p:cNvSpPr txBox="1"/>
          <p:nvPr/>
        </p:nvSpPr>
        <p:spPr>
          <a:xfrm>
            <a:off x="3749727" y="2325283"/>
            <a:ext cx="2810436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175B6B"/>
                </a:solidFill>
                <a:latin typeface="Arial"/>
                <a:ea typeface="Arial"/>
                <a:cs typeface="Arial"/>
                <a:sym typeface="Arial"/>
              </a:rPr>
              <a:t>Hi!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175B6B"/>
                </a:solidFill>
                <a:latin typeface="Arial"/>
                <a:ea typeface="Arial"/>
                <a:cs typeface="Arial"/>
                <a:sym typeface="Arial"/>
              </a:rPr>
              <a:t>Use your </a:t>
            </a:r>
            <a:r>
              <a:rPr lang="en-US" sz="1800" b="1" u="sng">
                <a:solidFill>
                  <a:srgbClr val="175B6B"/>
                </a:solidFill>
                <a:latin typeface="Arial"/>
                <a:ea typeface="Arial"/>
                <a:cs typeface="Arial"/>
                <a:sym typeface="Arial"/>
              </a:rPr>
              <a:t>notebook</a:t>
            </a:r>
            <a:r>
              <a:rPr lang="en-US" sz="1800" b="1">
                <a:solidFill>
                  <a:srgbClr val="175B6B"/>
                </a:solidFill>
                <a:latin typeface="Arial"/>
                <a:ea typeface="Arial"/>
                <a:cs typeface="Arial"/>
                <a:sym typeface="Arial"/>
              </a:rPr>
              <a:t> to write and draw the  following exercises.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175B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15"/>
          <p:cNvPicPr preferRelativeResize="0"/>
          <p:nvPr/>
        </p:nvPicPr>
        <p:blipFill rotWithShape="1">
          <a:blip r:embed="rId4">
            <a:alphaModFix/>
          </a:blip>
          <a:srcRect l="33435" r="34042"/>
          <a:stretch/>
        </p:blipFill>
        <p:spPr>
          <a:xfrm>
            <a:off x="8809205" y="1003266"/>
            <a:ext cx="3271235" cy="5713647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5"/>
          <p:cNvSpPr/>
          <p:nvPr/>
        </p:nvSpPr>
        <p:spPr>
          <a:xfrm>
            <a:off x="4612341" y="4292899"/>
            <a:ext cx="3966883" cy="2219823"/>
          </a:xfrm>
          <a:prstGeom prst="wedgeEllipseCallout">
            <a:avLst>
              <a:gd name="adj1" fmla="val 68299"/>
              <a:gd name="adj2" fmla="val -28019"/>
            </a:avLst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Send your photos to Miss Pamela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Pamela.roky@elar.cl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Or Miss Francisca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francisca.ipinza@elar.cl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where corresponds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16"/>
          <p:cNvGrpSpPr/>
          <p:nvPr/>
        </p:nvGrpSpPr>
        <p:grpSpPr>
          <a:xfrm rot="5400000">
            <a:off x="4197500" y="-2478292"/>
            <a:ext cx="3832209" cy="12192000"/>
            <a:chOff x="588974" y="2600732"/>
            <a:chExt cx="3832209" cy="4257267"/>
          </a:xfrm>
        </p:grpSpPr>
        <p:sp>
          <p:nvSpPr>
            <p:cNvPr id="140" name="Google Shape;140;p16"/>
            <p:cNvSpPr/>
            <p:nvPr/>
          </p:nvSpPr>
          <p:spPr>
            <a:xfrm>
              <a:off x="2146532" y="2600732"/>
              <a:ext cx="717093" cy="425726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588974" y="2600732"/>
              <a:ext cx="717093" cy="42572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1367753" y="2600732"/>
              <a:ext cx="717093" cy="42572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2925311" y="2600732"/>
              <a:ext cx="717093" cy="425726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3704090" y="2600732"/>
              <a:ext cx="717093" cy="425726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5" name="Google Shape;145;p16"/>
          <p:cNvGrpSpPr/>
          <p:nvPr/>
        </p:nvGrpSpPr>
        <p:grpSpPr>
          <a:xfrm>
            <a:off x="0" y="1346321"/>
            <a:ext cx="8456880" cy="5330881"/>
            <a:chOff x="-548507" y="477868"/>
            <a:chExt cx="11570450" cy="6357177"/>
          </a:xfrm>
        </p:grpSpPr>
        <p:sp>
          <p:nvSpPr>
            <p:cNvPr id="146" name="Google Shape;146;p16"/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/>
              <a:ahLst/>
              <a:cxnLst/>
              <a:rect l="l" t="t" r="r" b="b"/>
              <a:pathLst>
                <a:path w="1657350" h="57150" extrusionOk="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/>
              <a:ahLst/>
              <a:cxnLst/>
              <a:rect l="l" t="t" r="r" b="b"/>
              <a:pathLst>
                <a:path w="1314450" h="857250" extrusionOk="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6"/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/>
              <a:ahLst/>
              <a:cxnLst/>
              <a:rect l="l" t="t" r="r" b="b"/>
              <a:pathLst>
                <a:path w="1200150" h="733425" extrusionOk="0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6"/>
            <p:cNvSpPr/>
            <p:nvPr/>
          </p:nvSpPr>
          <p:spPr>
            <a:xfrm>
              <a:off x="-548507" y="6164484"/>
              <a:ext cx="11570450" cy="460187"/>
            </a:xfrm>
            <a:custGeom>
              <a:avLst/>
              <a:gdLst/>
              <a:ahLst/>
              <a:cxnLst/>
              <a:rect l="l" t="t" r="r" b="b"/>
              <a:pathLst>
                <a:path w="1676400" h="66675" extrusionOk="0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/>
              <a:ahLst/>
              <a:cxnLst/>
              <a:rect l="l" t="t" r="r" b="b"/>
              <a:pathLst>
                <a:path w="1618413" h="184076" extrusionOk="0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1" name="Google Shape;151;p16"/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2" name="Google Shape;152;p16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16"/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" name="Google Shape;154;p16"/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55" name="Google Shape;155;p16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16"/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7" name="Google Shape;157;p16"/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/>
              <a:ahLst/>
              <a:cxnLst/>
              <a:rect l="l" t="t" r="r" b="b"/>
              <a:pathLst>
                <a:path w="3976489" h="4035268" extrusionOk="0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8" name="Google Shape;158;p16"/>
          <p:cNvSpPr txBox="1"/>
          <p:nvPr/>
        </p:nvSpPr>
        <p:spPr>
          <a:xfrm>
            <a:off x="362003" y="454887"/>
            <a:ext cx="11467990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8CAA3"/>
                </a:solidFill>
                <a:latin typeface="Arial"/>
                <a:ea typeface="Arial"/>
                <a:cs typeface="Arial"/>
                <a:sym typeface="Arial"/>
              </a:rPr>
              <a:t>Likes and dislikes </a:t>
            </a:r>
            <a:endParaRPr sz="6000" b="1">
              <a:solidFill>
                <a:srgbClr val="F8CAA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6583" y="1709912"/>
            <a:ext cx="6054358" cy="418447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6"/>
          <p:cNvSpPr/>
          <p:nvPr/>
        </p:nvSpPr>
        <p:spPr>
          <a:xfrm flipH="1">
            <a:off x="7931750" y="1734671"/>
            <a:ext cx="4102444" cy="2277091"/>
          </a:xfrm>
          <a:prstGeom prst="verticalScroll">
            <a:avLst>
              <a:gd name="adj" fmla="val 12500"/>
            </a:avLst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Watch         this video related to</a:t>
            </a: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>
                <a:solidFill>
                  <a:srgbClr val="D5DBE5"/>
                </a:solidFill>
                <a:latin typeface="Arial"/>
                <a:ea typeface="Arial"/>
                <a:cs typeface="Arial"/>
                <a:sym typeface="Arial"/>
              </a:rPr>
              <a:t>Likes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2400" b="1">
                <a:solidFill>
                  <a:srgbClr val="FBCDDC"/>
                </a:solidFill>
                <a:latin typeface="Arial"/>
                <a:ea typeface="Arial"/>
                <a:cs typeface="Arial"/>
                <a:sym typeface="Arial"/>
              </a:rPr>
              <a:t>Dislikes</a:t>
            </a:r>
            <a:endParaRPr sz="2400" b="1">
              <a:solidFill>
                <a:srgbClr val="FBCD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69391" y="2393791"/>
            <a:ext cx="418960" cy="418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6"/>
          <p:cNvPicPr preferRelativeResize="0"/>
          <p:nvPr/>
        </p:nvPicPr>
        <p:blipFill rotWithShape="1">
          <a:blip r:embed="rId5">
            <a:alphaModFix/>
          </a:blip>
          <a:srcRect r="41917" b="51842"/>
          <a:stretch/>
        </p:blipFill>
        <p:spPr>
          <a:xfrm>
            <a:off x="11070183" y="2538046"/>
            <a:ext cx="695276" cy="61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6"/>
          <p:cNvPicPr preferRelativeResize="0"/>
          <p:nvPr/>
        </p:nvPicPr>
        <p:blipFill rotWithShape="1">
          <a:blip r:embed="rId6">
            <a:alphaModFix/>
          </a:blip>
          <a:srcRect l="44037" t="45751" b="6321"/>
          <a:stretch/>
        </p:blipFill>
        <p:spPr>
          <a:xfrm>
            <a:off x="11070183" y="3221062"/>
            <a:ext cx="517622" cy="473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6"/>
          <p:cNvPicPr preferRelativeResize="0"/>
          <p:nvPr/>
        </p:nvPicPr>
        <p:blipFill rotWithShape="1">
          <a:blip r:embed="rId7">
            <a:alphaModFix/>
          </a:blip>
          <a:srcRect l="18562" t="5517" r="51278" b="-2204"/>
          <a:stretch/>
        </p:blipFill>
        <p:spPr>
          <a:xfrm>
            <a:off x="6872271" y="4045165"/>
            <a:ext cx="1566684" cy="251138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6"/>
          <p:cNvSpPr/>
          <p:nvPr/>
        </p:nvSpPr>
        <p:spPr>
          <a:xfrm>
            <a:off x="8438956" y="4490281"/>
            <a:ext cx="3595238" cy="2367719"/>
          </a:xfrm>
          <a:prstGeom prst="cloudCallout">
            <a:avLst>
              <a:gd name="adj1" fmla="val -67962"/>
              <a:gd name="adj2" fmla="val -43402"/>
            </a:avLst>
          </a:prstGeom>
          <a:solidFill>
            <a:srgbClr val="D5EFF5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175B6B"/>
                </a:solidFill>
                <a:latin typeface="Arial"/>
                <a:ea typeface="Arial"/>
                <a:cs typeface="Arial"/>
                <a:sym typeface="Arial"/>
              </a:rPr>
              <a:t>*Remember: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175B6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175B6B"/>
                </a:solidFill>
                <a:latin typeface="Arial"/>
                <a:ea typeface="Arial"/>
                <a:cs typeface="Arial"/>
                <a:sym typeface="Arial"/>
              </a:rPr>
              <a:t>I – You – We - They </a:t>
            </a:r>
            <a:r>
              <a:rPr lang="en-US" sz="1800" b="1" u="sng">
                <a:solidFill>
                  <a:srgbClr val="175B6B"/>
                </a:solidFill>
                <a:latin typeface="Arial"/>
                <a:ea typeface="Arial"/>
                <a:cs typeface="Arial"/>
                <a:sym typeface="Arial"/>
              </a:rPr>
              <a:t>Like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175B6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175B6B"/>
                </a:solidFill>
                <a:latin typeface="Arial"/>
                <a:ea typeface="Arial"/>
                <a:cs typeface="Arial"/>
                <a:sym typeface="Arial"/>
              </a:rPr>
              <a:t>She- He – it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175B6B"/>
                </a:solidFill>
                <a:latin typeface="Arial"/>
                <a:ea typeface="Arial"/>
                <a:cs typeface="Arial"/>
                <a:sym typeface="Arial"/>
              </a:rPr>
              <a:t>Like</a:t>
            </a:r>
            <a:r>
              <a:rPr lang="en-US" sz="1800" b="1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sz="1800" b="1" u="sng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1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2797" b="12796"/>
          <a:stretch/>
        </p:blipFill>
        <p:spPr>
          <a:xfrm>
            <a:off x="4346895" y="2461325"/>
            <a:ext cx="1079263" cy="120517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172" name="Google Shape;172;p17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22245" r="22245"/>
          <a:stretch/>
        </p:blipFill>
        <p:spPr>
          <a:xfrm>
            <a:off x="5426158" y="2458012"/>
            <a:ext cx="1085196" cy="121180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173" name="Google Shape;173;p17"/>
          <p:cNvSpPr txBox="1">
            <a:spLocks noGrp="1"/>
          </p:cNvSpPr>
          <p:nvPr>
            <p:ph type="body" idx="1"/>
          </p:nvPr>
        </p:nvSpPr>
        <p:spPr>
          <a:xfrm>
            <a:off x="99858" y="339509"/>
            <a:ext cx="11896726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CAA3"/>
              </a:buClr>
              <a:buSzPts val="5400"/>
              <a:buNone/>
            </a:pPr>
            <a:r>
              <a:rPr lang="en-US" b="1">
                <a:solidFill>
                  <a:srgbClr val="F8CAA3"/>
                </a:solidFill>
              </a:rPr>
              <a:t>Other ways to say I like – I Dislike…</a:t>
            </a:r>
            <a:endParaRPr b="1">
              <a:solidFill>
                <a:srgbClr val="F8CAA3"/>
              </a:solidFill>
            </a:endParaRPr>
          </a:p>
        </p:txBody>
      </p:sp>
      <p:pic>
        <p:nvPicPr>
          <p:cNvPr id="174" name="Google Shape;174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66615" y="2942121"/>
            <a:ext cx="862509" cy="77992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7"/>
          <p:cNvSpPr/>
          <p:nvPr/>
        </p:nvSpPr>
        <p:spPr>
          <a:xfrm>
            <a:off x="5591021" y="2946149"/>
            <a:ext cx="914400" cy="846172"/>
          </a:xfrm>
          <a:prstGeom prst="mathMultiply">
            <a:avLst>
              <a:gd name="adj1" fmla="val 23520"/>
            </a:avLst>
          </a:prstGeom>
          <a:solidFill>
            <a:schemeClr val="accent1"/>
          </a:solidFill>
          <a:ln w="12700" cap="flat" cmpd="sng">
            <a:solidFill>
              <a:srgbClr val="A70D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1171" y="2265297"/>
            <a:ext cx="1527024" cy="1527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87422" y="2266781"/>
            <a:ext cx="1541391" cy="156212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8" name="Google Shape;178;p17"/>
          <p:cNvPicPr preferRelativeResize="0"/>
          <p:nvPr/>
        </p:nvPicPr>
        <p:blipFill rotWithShape="1">
          <a:blip r:embed="rId8">
            <a:alphaModFix/>
          </a:blip>
          <a:srcRect l="12542" r="11440"/>
          <a:stretch/>
        </p:blipFill>
        <p:spPr>
          <a:xfrm>
            <a:off x="7169377" y="2228709"/>
            <a:ext cx="2164977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02439" y="2188808"/>
            <a:ext cx="1750212" cy="175021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7"/>
          <p:cNvSpPr txBox="1"/>
          <p:nvPr/>
        </p:nvSpPr>
        <p:spPr>
          <a:xfrm>
            <a:off x="4820515" y="4025521"/>
            <a:ext cx="12277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Prefer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7"/>
          <p:cNvSpPr txBox="1"/>
          <p:nvPr/>
        </p:nvSpPr>
        <p:spPr>
          <a:xfrm>
            <a:off x="524997" y="4018180"/>
            <a:ext cx="12591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BCDDC"/>
                </a:solidFill>
                <a:latin typeface="Arial"/>
                <a:ea typeface="Arial"/>
                <a:cs typeface="Arial"/>
                <a:sym typeface="Arial"/>
              </a:rPr>
              <a:t>Love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7"/>
          <p:cNvSpPr txBox="1"/>
          <p:nvPr/>
        </p:nvSpPr>
        <p:spPr>
          <a:xfrm>
            <a:off x="9887422" y="4002241"/>
            <a:ext cx="15413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D5DBE5"/>
                </a:solidFill>
                <a:latin typeface="Arial"/>
                <a:ea typeface="Arial"/>
                <a:cs typeface="Arial"/>
                <a:sym typeface="Arial"/>
              </a:rPr>
              <a:t>Hate</a:t>
            </a:r>
            <a:endParaRPr sz="1800" b="1">
              <a:solidFill>
                <a:srgbClr val="D5DBE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7"/>
          <p:cNvSpPr txBox="1"/>
          <p:nvPr/>
        </p:nvSpPr>
        <p:spPr>
          <a:xfrm>
            <a:off x="7763896" y="4018180"/>
            <a:ext cx="122770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D9EBA8"/>
                </a:solidFill>
                <a:latin typeface="Arial"/>
                <a:ea typeface="Arial"/>
                <a:cs typeface="Arial"/>
                <a:sym typeface="Arial"/>
              </a:rPr>
              <a:t>Can’t stand</a:t>
            </a:r>
            <a:endParaRPr sz="1800" b="1">
              <a:solidFill>
                <a:srgbClr val="D9EBA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7"/>
          <p:cNvSpPr txBox="1"/>
          <p:nvPr/>
        </p:nvSpPr>
        <p:spPr>
          <a:xfrm>
            <a:off x="2563692" y="4018180"/>
            <a:ext cx="12277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D9EBA8"/>
                </a:solidFill>
                <a:latin typeface="Arial"/>
                <a:ea typeface="Arial"/>
                <a:cs typeface="Arial"/>
                <a:sym typeface="Arial"/>
              </a:rPr>
              <a:t>Enjoy</a:t>
            </a:r>
            <a:endParaRPr sz="1800" b="1">
              <a:solidFill>
                <a:srgbClr val="D9EBA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7"/>
          <p:cNvSpPr/>
          <p:nvPr/>
        </p:nvSpPr>
        <p:spPr>
          <a:xfrm>
            <a:off x="831859" y="4704386"/>
            <a:ext cx="645459" cy="57984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12700" cap="flat" cmpd="sng">
            <a:solidFill>
              <a:srgbClr val="83366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7"/>
          <p:cNvSpPr/>
          <p:nvPr/>
        </p:nvSpPr>
        <p:spPr>
          <a:xfrm>
            <a:off x="2854815" y="4723302"/>
            <a:ext cx="645459" cy="57984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A70D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7"/>
          <p:cNvSpPr/>
          <p:nvPr/>
        </p:nvSpPr>
        <p:spPr>
          <a:xfrm>
            <a:off x="5058809" y="4703941"/>
            <a:ext cx="645459" cy="57984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7"/>
          <p:cNvSpPr/>
          <p:nvPr/>
        </p:nvSpPr>
        <p:spPr>
          <a:xfrm>
            <a:off x="8055019" y="4703941"/>
            <a:ext cx="645459" cy="57984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7"/>
          <p:cNvSpPr/>
          <p:nvPr/>
        </p:nvSpPr>
        <p:spPr>
          <a:xfrm>
            <a:off x="10350962" y="4703941"/>
            <a:ext cx="645459" cy="57984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7"/>
          <p:cNvSpPr txBox="1"/>
          <p:nvPr/>
        </p:nvSpPr>
        <p:spPr>
          <a:xfrm>
            <a:off x="688769" y="5410333"/>
            <a:ext cx="131942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love to eat Chocapic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7"/>
          <p:cNvSpPr txBox="1"/>
          <p:nvPr/>
        </p:nvSpPr>
        <p:spPr>
          <a:xfrm>
            <a:off x="2563692" y="5303242"/>
            <a:ext cx="131942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enjoy watching “La casa de Papel”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7"/>
          <p:cNvSpPr txBox="1"/>
          <p:nvPr/>
        </p:nvSpPr>
        <p:spPr>
          <a:xfrm>
            <a:off x="4820515" y="5441643"/>
            <a:ext cx="131942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prefer Ice Cream than “Lentejas”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7"/>
          <p:cNvSpPr txBox="1"/>
          <p:nvPr/>
        </p:nvSpPr>
        <p:spPr>
          <a:xfrm>
            <a:off x="7763896" y="5441643"/>
            <a:ext cx="131942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can’t stand pinapple pizza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7"/>
          <p:cNvSpPr txBox="1"/>
          <p:nvPr/>
        </p:nvSpPr>
        <p:spPr>
          <a:xfrm>
            <a:off x="10109387" y="5410333"/>
            <a:ext cx="13194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hate broccoli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8"/>
          <p:cNvSpPr txBox="1"/>
          <p:nvPr/>
        </p:nvSpPr>
        <p:spPr>
          <a:xfrm>
            <a:off x="313714" y="409903"/>
            <a:ext cx="8386533" cy="975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Look at these sentences and </a:t>
            </a: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put</a:t>
            </a: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the emoji/ image to the </a:t>
            </a: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correct</a:t>
            </a: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sentence 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8"/>
          <p:cNvSpPr/>
          <p:nvPr/>
        </p:nvSpPr>
        <p:spPr>
          <a:xfrm>
            <a:off x="313714" y="1532965"/>
            <a:ext cx="9300933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8548FF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en-US"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dislike </a:t>
            </a: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going to the cinema.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8548FF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en-US"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prefer </a:t>
            </a: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take it easy with friends.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8548FF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en-US"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love </a:t>
            </a: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study!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8548FF"/>
                </a:solidFill>
                <a:latin typeface="Arial"/>
                <a:ea typeface="Arial"/>
                <a:cs typeface="Arial"/>
                <a:sym typeface="Arial"/>
              </a:rPr>
              <a:t>d. </a:t>
            </a: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They </a:t>
            </a:r>
            <a:r>
              <a:rPr lang="en-US"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hate </a:t>
            </a: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playing basket the summer.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8548FF"/>
                </a:solidFill>
                <a:latin typeface="Arial"/>
                <a:ea typeface="Arial"/>
                <a:cs typeface="Arial"/>
                <a:sym typeface="Arial"/>
              </a:rPr>
              <a:t>e. </a:t>
            </a: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you </a:t>
            </a:r>
            <a:r>
              <a:rPr lang="en-US"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like </a:t>
            </a: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reading?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8548FF"/>
                </a:solidFill>
                <a:latin typeface="Arial"/>
                <a:ea typeface="Arial"/>
                <a:cs typeface="Arial"/>
                <a:sym typeface="Arial"/>
              </a:rPr>
              <a:t>f.  </a:t>
            </a: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en-US"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can’t stand </a:t>
            </a: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watching TV.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8548FF"/>
                </a:solidFill>
                <a:latin typeface="Arial"/>
                <a:ea typeface="Arial"/>
                <a:cs typeface="Arial"/>
                <a:sym typeface="Arial"/>
              </a:rPr>
              <a:t>g. </a:t>
            </a: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Manuel </a:t>
            </a:r>
            <a:r>
              <a:rPr lang="en-US"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enjoys </a:t>
            </a: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skateboarding.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01" name="Google Shape;201;p18"/>
          <p:cNvGraphicFramePr/>
          <p:nvPr/>
        </p:nvGraphicFramePr>
        <p:xfrm>
          <a:off x="9208946" y="1573922"/>
          <a:ext cx="3000000" cy="3000000"/>
        </p:xfrm>
        <a:graphic>
          <a:graphicData uri="http://schemas.openxmlformats.org/drawingml/2006/table">
            <a:tbl>
              <a:tblPr firstRow="1" bandRow="1">
                <a:gradFill>
                  <a:gsLst>
                    <a:gs pos="0">
                      <a:srgbClr val="A1D6E7"/>
                    </a:gs>
                    <a:gs pos="50000">
                      <a:srgbClr val="93CFE3"/>
                    </a:gs>
                    <a:gs pos="100000">
                      <a:srgbClr val="7FCBE2"/>
                    </a:gs>
                  </a:gsLst>
                  <a:lin ang="5400000" scaled="0"/>
                </a:gradFill>
                <a:tableStyleId>{D2D0A334-71DD-4791-B2FF-9D8C5690056F}</a:tableStyleId>
              </a:tblPr>
              <a:tblGrid>
                <a:gridCol w="2112725"/>
              </a:tblGrid>
              <a:tr h="641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</a:tr>
              <a:tr h="641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</a:tr>
              <a:tr h="641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</a:tr>
              <a:tr h="641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</a:tr>
              <a:tr h="641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</a:tr>
              <a:tr h="641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</a:tr>
              <a:tr h="641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pic>
        <p:nvPicPr>
          <p:cNvPr id="202" name="Google Shape;202;p18"/>
          <p:cNvPicPr preferRelativeResize="0"/>
          <p:nvPr/>
        </p:nvPicPr>
        <p:blipFill rotWithShape="1">
          <a:blip r:embed="rId3">
            <a:alphaModFix/>
          </a:blip>
          <a:srcRect l="12542" r="11440"/>
          <a:stretch/>
        </p:blipFill>
        <p:spPr>
          <a:xfrm>
            <a:off x="10283728" y="858988"/>
            <a:ext cx="742771" cy="549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95146" y="787172"/>
            <a:ext cx="517000" cy="52395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4" name="Google Shape;204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00247" y="97792"/>
            <a:ext cx="624222" cy="624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07391" y="118008"/>
            <a:ext cx="572194" cy="572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365439" y="606919"/>
            <a:ext cx="698307" cy="631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8"/>
          <p:cNvPicPr preferRelativeResize="0"/>
          <p:nvPr/>
        </p:nvPicPr>
        <p:blipFill rotWithShape="1">
          <a:blip r:embed="rId8">
            <a:alphaModFix/>
          </a:blip>
          <a:srcRect r="41917" b="51842"/>
          <a:stretch/>
        </p:blipFill>
        <p:spPr>
          <a:xfrm>
            <a:off x="8110882" y="589455"/>
            <a:ext cx="695276" cy="61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8"/>
          <p:cNvPicPr preferRelativeResize="0"/>
          <p:nvPr/>
        </p:nvPicPr>
        <p:blipFill rotWithShape="1">
          <a:blip r:embed="rId9">
            <a:alphaModFix/>
          </a:blip>
          <a:srcRect l="44037" t="45751" b="6321"/>
          <a:stretch/>
        </p:blipFill>
        <p:spPr>
          <a:xfrm>
            <a:off x="9578894" y="216225"/>
            <a:ext cx="517622" cy="473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19"/>
          <p:cNvGrpSpPr/>
          <p:nvPr/>
        </p:nvGrpSpPr>
        <p:grpSpPr>
          <a:xfrm rot="-5400000">
            <a:off x="951867" y="-53977"/>
            <a:ext cx="3832209" cy="4257267"/>
            <a:chOff x="588974" y="2600732"/>
            <a:chExt cx="3832209" cy="4257267"/>
          </a:xfrm>
        </p:grpSpPr>
        <p:sp>
          <p:nvSpPr>
            <p:cNvPr id="214" name="Google Shape;214;p19"/>
            <p:cNvSpPr/>
            <p:nvPr/>
          </p:nvSpPr>
          <p:spPr>
            <a:xfrm>
              <a:off x="588974" y="2600732"/>
              <a:ext cx="717093" cy="42572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9"/>
            <p:cNvSpPr/>
            <p:nvPr/>
          </p:nvSpPr>
          <p:spPr>
            <a:xfrm>
              <a:off x="1367753" y="2600732"/>
              <a:ext cx="717093" cy="42572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9"/>
            <p:cNvSpPr/>
            <p:nvPr/>
          </p:nvSpPr>
          <p:spPr>
            <a:xfrm>
              <a:off x="2146532" y="2600732"/>
              <a:ext cx="717093" cy="425726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9"/>
            <p:cNvSpPr/>
            <p:nvPr/>
          </p:nvSpPr>
          <p:spPr>
            <a:xfrm>
              <a:off x="2925311" y="2600732"/>
              <a:ext cx="717093" cy="425726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9"/>
            <p:cNvSpPr/>
            <p:nvPr/>
          </p:nvSpPr>
          <p:spPr>
            <a:xfrm>
              <a:off x="3704090" y="2600732"/>
              <a:ext cx="717093" cy="425726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9" name="Google Shape;219;p19"/>
          <p:cNvSpPr txBox="1"/>
          <p:nvPr/>
        </p:nvSpPr>
        <p:spPr>
          <a:xfrm>
            <a:off x="190610" y="517098"/>
            <a:ext cx="5354722" cy="2171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are your favorite free time activities? </a:t>
            </a:r>
            <a:endParaRPr sz="60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9"/>
          <p:cNvSpPr/>
          <p:nvPr/>
        </p:nvSpPr>
        <p:spPr>
          <a:xfrm>
            <a:off x="2009845" y="4001754"/>
            <a:ext cx="2911908" cy="1390918"/>
          </a:xfrm>
          <a:prstGeom prst="cloudCallout">
            <a:avLst>
              <a:gd name="adj1" fmla="val -51351"/>
              <a:gd name="adj2" fmla="val 69907"/>
            </a:avLst>
          </a:prstGeom>
          <a:gradFill>
            <a:gsLst>
              <a:gs pos="0">
                <a:srgbClr val="A1D6E7"/>
              </a:gs>
              <a:gs pos="50000">
                <a:srgbClr val="93CFE3"/>
              </a:gs>
              <a:gs pos="100000">
                <a:srgbClr val="7FCBE2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9"/>
          <p:cNvSpPr txBox="1"/>
          <p:nvPr/>
        </p:nvSpPr>
        <p:spPr>
          <a:xfrm>
            <a:off x="2648579" y="4374047"/>
            <a:ext cx="17107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my free time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</a:t>
            </a:r>
            <a:r>
              <a:rPr lang="en-US" sz="1800" b="1">
                <a:solidFill>
                  <a:srgbClr val="F8CAA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like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read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9"/>
          <p:cNvSpPr txBox="1"/>
          <p:nvPr/>
        </p:nvSpPr>
        <p:spPr>
          <a:xfrm>
            <a:off x="5545332" y="299095"/>
            <a:ext cx="6775316" cy="428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70"/>
              <a:buFont typeface="Arial"/>
              <a:buNone/>
            </a:pPr>
            <a:r>
              <a:rPr lang="en-US" sz="2170" b="1" i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Here we have some hobbies/ activities</a:t>
            </a:r>
            <a:endParaRPr sz="2170" b="1" i="1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19"/>
          <p:cNvPicPr preferRelativeResize="0"/>
          <p:nvPr/>
        </p:nvPicPr>
        <p:blipFill rotWithShape="1">
          <a:blip r:embed="rId3">
            <a:alphaModFix/>
          </a:blip>
          <a:srcRect l="6283" r="71598" b="81785"/>
          <a:stretch/>
        </p:blipFill>
        <p:spPr>
          <a:xfrm>
            <a:off x="6067989" y="594417"/>
            <a:ext cx="1338879" cy="1557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9"/>
          <p:cNvPicPr preferRelativeResize="0"/>
          <p:nvPr/>
        </p:nvPicPr>
        <p:blipFill rotWithShape="1">
          <a:blip r:embed="rId3">
            <a:alphaModFix/>
          </a:blip>
          <a:srcRect l="33236" t="307" r="37913" b="82447"/>
          <a:stretch/>
        </p:blipFill>
        <p:spPr>
          <a:xfrm>
            <a:off x="7734020" y="711865"/>
            <a:ext cx="1549480" cy="130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9"/>
          <p:cNvPicPr preferRelativeResize="0"/>
          <p:nvPr/>
        </p:nvPicPr>
        <p:blipFill rotWithShape="1">
          <a:blip r:embed="rId3">
            <a:alphaModFix/>
          </a:blip>
          <a:srcRect l="64303" r="4602" b="81785"/>
          <a:stretch/>
        </p:blipFill>
        <p:spPr>
          <a:xfrm>
            <a:off x="9603383" y="693866"/>
            <a:ext cx="1668584" cy="1380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9"/>
          <p:cNvPicPr preferRelativeResize="0"/>
          <p:nvPr/>
        </p:nvPicPr>
        <p:blipFill rotWithShape="1">
          <a:blip r:embed="rId3">
            <a:alphaModFix/>
          </a:blip>
          <a:srcRect l="6283" t="18442" r="69355" b="61589"/>
          <a:stretch/>
        </p:blipFill>
        <p:spPr>
          <a:xfrm>
            <a:off x="5964964" y="2087885"/>
            <a:ext cx="1423586" cy="1648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9"/>
          <p:cNvPicPr preferRelativeResize="0"/>
          <p:nvPr/>
        </p:nvPicPr>
        <p:blipFill rotWithShape="1">
          <a:blip r:embed="rId3">
            <a:alphaModFix/>
          </a:blip>
          <a:srcRect l="63342" t="18669" r="2999" b="60454"/>
          <a:stretch/>
        </p:blipFill>
        <p:spPr>
          <a:xfrm>
            <a:off x="7616603" y="2169610"/>
            <a:ext cx="1853720" cy="1624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9"/>
          <p:cNvPicPr preferRelativeResize="0"/>
          <p:nvPr/>
        </p:nvPicPr>
        <p:blipFill rotWithShape="1">
          <a:blip r:embed="rId3">
            <a:alphaModFix/>
          </a:blip>
          <a:srcRect l="6282" t="39928" r="66124" b="41691"/>
          <a:stretch/>
        </p:blipFill>
        <p:spPr>
          <a:xfrm>
            <a:off x="9608623" y="2193973"/>
            <a:ext cx="1730750" cy="1628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9"/>
          <p:cNvPicPr preferRelativeResize="0"/>
          <p:nvPr/>
        </p:nvPicPr>
        <p:blipFill rotWithShape="1">
          <a:blip r:embed="rId3">
            <a:alphaModFix/>
          </a:blip>
          <a:srcRect l="37377" t="38184" r="36658" b="42073"/>
          <a:stretch/>
        </p:blipFill>
        <p:spPr>
          <a:xfrm>
            <a:off x="6041583" y="3822582"/>
            <a:ext cx="1390325" cy="1493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9"/>
          <p:cNvPicPr preferRelativeResize="0"/>
          <p:nvPr/>
        </p:nvPicPr>
        <p:blipFill rotWithShape="1">
          <a:blip r:embed="rId3">
            <a:alphaModFix/>
          </a:blip>
          <a:srcRect l="61202" t="39894" r="8024" b="41952"/>
          <a:stretch/>
        </p:blipFill>
        <p:spPr>
          <a:xfrm>
            <a:off x="7613518" y="4002584"/>
            <a:ext cx="1675195" cy="1395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9"/>
          <p:cNvPicPr preferRelativeResize="0"/>
          <p:nvPr/>
        </p:nvPicPr>
        <p:blipFill rotWithShape="1">
          <a:blip r:embed="rId3">
            <a:alphaModFix/>
          </a:blip>
          <a:srcRect l="70074" t="59060" r="3640" b="22331"/>
          <a:stretch/>
        </p:blipFill>
        <p:spPr>
          <a:xfrm>
            <a:off x="9531820" y="3849916"/>
            <a:ext cx="1656522" cy="1656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9"/>
          <p:cNvPicPr preferRelativeResize="0"/>
          <p:nvPr/>
        </p:nvPicPr>
        <p:blipFill rotWithShape="1">
          <a:blip r:embed="rId3">
            <a:alphaModFix/>
          </a:blip>
          <a:srcRect l="6283" t="76534" r="70317" b="1681"/>
          <a:stretch/>
        </p:blipFill>
        <p:spPr>
          <a:xfrm>
            <a:off x="4423942" y="5020378"/>
            <a:ext cx="1358841" cy="1786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9"/>
          <p:cNvPicPr preferRelativeResize="0"/>
          <p:nvPr/>
        </p:nvPicPr>
        <p:blipFill rotWithShape="1">
          <a:blip r:embed="rId3">
            <a:alphaModFix/>
          </a:blip>
          <a:srcRect l="5962" t="56565" r="66470" b="23012"/>
          <a:stretch/>
        </p:blipFill>
        <p:spPr>
          <a:xfrm>
            <a:off x="6341901" y="5193219"/>
            <a:ext cx="1565580" cy="1638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9"/>
          <p:cNvPicPr preferRelativeResize="0"/>
          <p:nvPr/>
        </p:nvPicPr>
        <p:blipFill rotWithShape="1">
          <a:blip r:embed="rId3">
            <a:alphaModFix/>
          </a:blip>
          <a:srcRect l="41544" t="58381" r="35376" b="23011"/>
          <a:stretch/>
        </p:blipFill>
        <p:spPr>
          <a:xfrm>
            <a:off x="8217575" y="5315895"/>
            <a:ext cx="1314245" cy="1496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9"/>
          <p:cNvPicPr preferRelativeResize="0"/>
          <p:nvPr/>
        </p:nvPicPr>
        <p:blipFill rotWithShape="1">
          <a:blip r:embed="rId3">
            <a:alphaModFix/>
          </a:blip>
          <a:srcRect l="40583" t="79485" r="33453" b="2361"/>
          <a:stretch/>
        </p:blipFill>
        <p:spPr>
          <a:xfrm>
            <a:off x="9761870" y="5315895"/>
            <a:ext cx="1510097" cy="1491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9"/>
          <p:cNvPicPr preferRelativeResize="0"/>
          <p:nvPr/>
        </p:nvPicPr>
        <p:blipFill rotWithShape="1">
          <a:blip r:embed="rId4">
            <a:alphaModFix/>
          </a:blip>
          <a:srcRect l="21230" t="-2" r="26217" b="-128"/>
          <a:stretch/>
        </p:blipFill>
        <p:spPr>
          <a:xfrm>
            <a:off x="326537" y="5020378"/>
            <a:ext cx="1501698" cy="1602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822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0"/>
          <p:cNvSpPr/>
          <p:nvPr/>
        </p:nvSpPr>
        <p:spPr>
          <a:xfrm>
            <a:off x="0" y="2154411"/>
            <a:ext cx="12192000" cy="3733285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rgbClr val="2484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0"/>
          <p:cNvSpPr txBox="1"/>
          <p:nvPr/>
        </p:nvSpPr>
        <p:spPr>
          <a:xfrm>
            <a:off x="1375676" y="1400301"/>
            <a:ext cx="4507692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In my free time I </a:t>
            </a:r>
            <a:r>
              <a:rPr lang="en-US" sz="27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like</a:t>
            </a:r>
            <a:r>
              <a:rPr lang="en-US" sz="27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to…</a:t>
            </a:r>
            <a:endParaRPr sz="27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4" name="Google Shape;244;p20"/>
          <p:cNvGrpSpPr/>
          <p:nvPr/>
        </p:nvGrpSpPr>
        <p:grpSpPr>
          <a:xfrm>
            <a:off x="523660" y="299297"/>
            <a:ext cx="11010843" cy="1046178"/>
            <a:chOff x="588974" y="2600732"/>
            <a:chExt cx="3832209" cy="4257267"/>
          </a:xfrm>
        </p:grpSpPr>
        <p:sp>
          <p:nvSpPr>
            <p:cNvPr id="245" name="Google Shape;245;p20"/>
            <p:cNvSpPr/>
            <p:nvPr/>
          </p:nvSpPr>
          <p:spPr>
            <a:xfrm>
              <a:off x="588974" y="2600732"/>
              <a:ext cx="717093" cy="42572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0"/>
            <p:cNvSpPr/>
            <p:nvPr/>
          </p:nvSpPr>
          <p:spPr>
            <a:xfrm>
              <a:off x="1367753" y="2600732"/>
              <a:ext cx="717093" cy="42572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0"/>
            <p:cNvSpPr/>
            <p:nvPr/>
          </p:nvSpPr>
          <p:spPr>
            <a:xfrm>
              <a:off x="2146532" y="2600732"/>
              <a:ext cx="717093" cy="425726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0"/>
            <p:cNvSpPr/>
            <p:nvPr/>
          </p:nvSpPr>
          <p:spPr>
            <a:xfrm>
              <a:off x="2925311" y="2600732"/>
              <a:ext cx="717093" cy="425726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0"/>
            <p:cNvSpPr/>
            <p:nvPr/>
          </p:nvSpPr>
          <p:spPr>
            <a:xfrm>
              <a:off x="3704090" y="2600732"/>
              <a:ext cx="717093" cy="425726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0" name="Google Shape;250;p20"/>
          <p:cNvSpPr txBox="1"/>
          <p:nvPr/>
        </p:nvSpPr>
        <p:spPr>
          <a:xfrm>
            <a:off x="783771" y="444426"/>
            <a:ext cx="1049896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What do you do in your free time? </a:t>
            </a:r>
            <a:endParaRPr sz="5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1" name="Google Shape;251;p20"/>
          <p:cNvGrpSpPr/>
          <p:nvPr/>
        </p:nvGrpSpPr>
        <p:grpSpPr>
          <a:xfrm>
            <a:off x="424689" y="1929276"/>
            <a:ext cx="6733551" cy="4928724"/>
            <a:chOff x="2444748" y="555045"/>
            <a:chExt cx="7282048" cy="5727454"/>
          </a:xfrm>
        </p:grpSpPr>
        <p:sp>
          <p:nvSpPr>
            <p:cNvPr id="252" name="Google Shape;252;p20"/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/>
              <a:ahLst/>
              <a:cxnLst/>
              <a:rect l="l" t="t" r="r" b="b"/>
              <a:pathLst>
                <a:path w="2168250" h="818207" extrusionOk="0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rgbClr val="BFBFBF"/>
                </a:gs>
                <a:gs pos="52999">
                  <a:srgbClr val="D8D8D8"/>
                </a:gs>
                <a:gs pos="83000">
                  <a:srgbClr val="BFBFBF"/>
                </a:gs>
                <a:gs pos="100000">
                  <a:srgbClr val="BFBFBF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0"/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/>
              <a:ahLst/>
              <a:cxnLst/>
              <a:rect l="l" t="t" r="r" b="b"/>
              <a:pathLst>
                <a:path w="7282048" h="4950157" extrusionOk="0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0"/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/>
              <a:ahLst/>
              <a:cxnLst/>
              <a:rect l="l" t="t" r="r" b="b"/>
              <a:pathLst>
                <a:path w="490924" h="81820" extrusionOk="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0"/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/>
              <a:ahLst/>
              <a:cxnLst/>
              <a:rect l="l" t="t" r="r" b="b"/>
              <a:pathLst>
                <a:path w="7200227" h="4336501" extrusionOk="0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0"/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/>
              <a:ahLst/>
              <a:cxnLst/>
              <a:rect l="l" t="t" r="r" b="b"/>
              <a:pathLst>
                <a:path w="2168250" h="122731" extrusionOk="0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0"/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/>
              <a:ahLst/>
              <a:cxnLst/>
              <a:rect l="l" t="t" r="r" b="b"/>
              <a:pathLst>
                <a:path w="7200227" h="572745" extrusionOk="0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0"/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/>
              <a:ahLst/>
              <a:cxnLst/>
              <a:rect l="l" t="t" r="r" b="b"/>
              <a:pathLst>
                <a:path w="6586571" h="3763755" extrusionOk="0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0"/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/>
              <a:ahLst/>
              <a:cxnLst/>
              <a:rect l="l" t="t" r="r" b="b"/>
              <a:pathLst>
                <a:path w="3976489" h="4035268" extrusionOk="0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0" name="Google Shape;260;p20"/>
          <p:cNvSpPr/>
          <p:nvPr/>
        </p:nvSpPr>
        <p:spPr>
          <a:xfrm>
            <a:off x="7647036" y="1272851"/>
            <a:ext cx="3761582" cy="1906859"/>
          </a:xfrm>
          <a:prstGeom prst="cloudCallout">
            <a:avLst>
              <a:gd name="adj1" fmla="val -48024"/>
              <a:gd name="adj2" fmla="val 50159"/>
            </a:avLst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Watch        the video and write the activities that she</a:t>
            </a:r>
            <a:r>
              <a:rPr lang="en-US" sz="18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likes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do.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" name="Google Shape;261;p20"/>
          <p:cNvPicPr preferRelativeResize="0"/>
          <p:nvPr/>
        </p:nvPicPr>
        <p:blipFill rotWithShape="1">
          <a:blip r:embed="rId3">
            <a:alphaModFix/>
          </a:blip>
          <a:srcRect l="21230" t="-2" r="26217" b="-128"/>
          <a:stretch/>
        </p:blipFill>
        <p:spPr>
          <a:xfrm>
            <a:off x="7158240" y="3054825"/>
            <a:ext cx="1501698" cy="1602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27312" y="4135131"/>
            <a:ext cx="5070476" cy="2704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31711" y="1672826"/>
            <a:ext cx="418960" cy="41896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0"/>
          <p:cNvSpPr/>
          <p:nvPr/>
        </p:nvSpPr>
        <p:spPr>
          <a:xfrm rot="10800000" flipH="1">
            <a:off x="8498822" y="3140963"/>
            <a:ext cx="3501482" cy="3836612"/>
          </a:xfrm>
          <a:prstGeom prst="verticalScroll">
            <a:avLst>
              <a:gd name="adj" fmla="val 12500"/>
            </a:avLst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20"/>
          <p:cNvSpPr txBox="1"/>
          <p:nvPr/>
        </p:nvSpPr>
        <p:spPr>
          <a:xfrm>
            <a:off x="9172335" y="3306746"/>
            <a:ext cx="20461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Activities</a:t>
            </a:r>
            <a:endParaRPr sz="1800" u="sng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20"/>
          <p:cNvSpPr txBox="1"/>
          <p:nvPr/>
        </p:nvSpPr>
        <p:spPr>
          <a:xfrm>
            <a:off x="9031711" y="3761993"/>
            <a:ext cx="2121782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Play the guitar 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4835" y="2250985"/>
            <a:ext cx="6180867" cy="3229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974301" y="3722536"/>
            <a:ext cx="358384" cy="324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1"/>
          <p:cNvSpPr txBox="1">
            <a:spLocks noGrp="1"/>
          </p:cNvSpPr>
          <p:nvPr>
            <p:ph type="body" idx="1"/>
          </p:nvPr>
        </p:nvSpPr>
        <p:spPr>
          <a:xfrm>
            <a:off x="323529" y="325031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400"/>
              <a:buNone/>
            </a:pPr>
            <a:r>
              <a:rPr lang="en-US">
                <a:solidFill>
                  <a:srgbClr val="0070C0"/>
                </a:solidFill>
              </a:rPr>
              <a:t>2. Answer</a:t>
            </a:r>
            <a:r>
              <a:rPr lang="en-US"/>
              <a:t>    these questions about you</a:t>
            </a:r>
            <a:endParaRPr/>
          </a:p>
        </p:txBody>
      </p:sp>
      <p:grpSp>
        <p:nvGrpSpPr>
          <p:cNvPr id="274" name="Google Shape;274;p21"/>
          <p:cNvGrpSpPr/>
          <p:nvPr/>
        </p:nvGrpSpPr>
        <p:grpSpPr>
          <a:xfrm>
            <a:off x="1803955" y="5280290"/>
            <a:ext cx="9544516" cy="1204027"/>
            <a:chOff x="5115357" y="1163556"/>
            <a:chExt cx="2764946" cy="124607"/>
          </a:xfrm>
        </p:grpSpPr>
        <p:sp>
          <p:nvSpPr>
            <p:cNvPr id="275" name="Google Shape;275;p21"/>
            <p:cNvSpPr txBox="1"/>
            <p:nvPr/>
          </p:nvSpPr>
          <p:spPr>
            <a:xfrm>
              <a:off x="5115357" y="1163556"/>
              <a:ext cx="2717823" cy="382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700" rIns="1080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Choose</a:t>
              </a:r>
              <a:r>
                <a:rPr lang="en-US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the </a:t>
              </a:r>
              <a:r>
                <a:rPr lang="en-US" sz="1800" b="1">
                  <a:solidFill>
                    <a:srgbClr val="873871"/>
                  </a:solidFill>
                  <a:latin typeface="Arial"/>
                  <a:ea typeface="Arial"/>
                  <a:cs typeface="Arial"/>
                  <a:sym typeface="Arial"/>
                </a:rPr>
                <a:t>most common </a:t>
              </a:r>
              <a:r>
                <a:rPr lang="en-US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free time activity between your friends and describe it</a:t>
              </a: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endParaRPr sz="18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1"/>
            <p:cNvSpPr txBox="1"/>
            <p:nvPr/>
          </p:nvSpPr>
          <p:spPr>
            <a:xfrm>
              <a:off x="5162480" y="1207758"/>
              <a:ext cx="2717823" cy="80405"/>
            </a:xfrm>
            <a:prstGeom prst="rect">
              <a:avLst/>
            </a:prstGeom>
            <a:gradFill>
              <a:gsLst>
                <a:gs pos="0">
                  <a:srgbClr val="FFFF89"/>
                </a:gs>
                <a:gs pos="50000">
                  <a:srgbClr val="FEFEB7"/>
                </a:gs>
                <a:gs pos="100000">
                  <a:srgbClr val="FEFEDC"/>
                </a:gs>
              </a:gsLst>
              <a:lin ang="5400000" scaled="0"/>
            </a:gradFill>
            <a:ln w="12700" cap="flat" cmpd="sng">
              <a:solidFill>
                <a:schemeClr val="accent2"/>
              </a:solidFill>
              <a:prstDash val="lg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72000" tIns="45700" rIns="1080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7" name="Google Shape;277;p21"/>
          <p:cNvSpPr/>
          <p:nvPr/>
        </p:nvSpPr>
        <p:spPr>
          <a:xfrm rot="-1677828">
            <a:off x="9414186" y="5216395"/>
            <a:ext cx="79488" cy="7948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1"/>
          <p:cNvSpPr/>
          <p:nvPr/>
        </p:nvSpPr>
        <p:spPr>
          <a:xfrm rot="-1677828">
            <a:off x="9160816" y="5090898"/>
            <a:ext cx="129469" cy="12946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1"/>
          <p:cNvSpPr/>
          <p:nvPr/>
        </p:nvSpPr>
        <p:spPr>
          <a:xfrm rot="-1677828">
            <a:off x="9225092" y="4743230"/>
            <a:ext cx="214669" cy="21466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1"/>
          <p:cNvSpPr/>
          <p:nvPr/>
        </p:nvSpPr>
        <p:spPr>
          <a:xfrm rot="-1677828">
            <a:off x="9331244" y="5671742"/>
            <a:ext cx="129469" cy="12946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1"/>
          <p:cNvSpPr/>
          <p:nvPr/>
        </p:nvSpPr>
        <p:spPr>
          <a:xfrm rot="-1677828">
            <a:off x="9488278" y="4986708"/>
            <a:ext cx="129469" cy="12946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1"/>
          <p:cNvSpPr/>
          <p:nvPr/>
        </p:nvSpPr>
        <p:spPr>
          <a:xfrm>
            <a:off x="1031852" y="3060176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1"/>
          <p:cNvSpPr/>
          <p:nvPr/>
        </p:nvSpPr>
        <p:spPr>
          <a:xfrm>
            <a:off x="1063242" y="5579912"/>
            <a:ext cx="614219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1"/>
          <p:cNvSpPr/>
          <p:nvPr/>
        </p:nvSpPr>
        <p:spPr>
          <a:xfrm>
            <a:off x="1031852" y="4370066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1"/>
          <p:cNvSpPr/>
          <p:nvPr/>
        </p:nvSpPr>
        <p:spPr>
          <a:xfrm>
            <a:off x="1046314" y="1725574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1"/>
          <p:cNvSpPr/>
          <p:nvPr/>
        </p:nvSpPr>
        <p:spPr>
          <a:xfrm>
            <a:off x="8218554" y="2157258"/>
            <a:ext cx="376297" cy="374916"/>
          </a:xfrm>
          <a:custGeom>
            <a:avLst/>
            <a:gdLst/>
            <a:ahLst/>
            <a:cxnLst/>
            <a:rect l="l" t="t" r="r" b="b"/>
            <a:pathLst>
              <a:path w="3960440" h="3945921" extrusionOk="0">
                <a:moveTo>
                  <a:pt x="1598844" y="0"/>
                </a:moveTo>
                <a:cubicBezTo>
                  <a:pt x="1857342" y="0"/>
                  <a:pt x="2066896" y="209554"/>
                  <a:pt x="2066896" y="468052"/>
                </a:cubicBezTo>
                <a:cubicBezTo>
                  <a:pt x="2066896" y="646802"/>
                  <a:pt x="1966694" y="802149"/>
                  <a:pt x="1818364" y="879058"/>
                </a:cubicBezTo>
                <a:lnTo>
                  <a:pt x="1965948" y="1429850"/>
                </a:lnTo>
                <a:cubicBezTo>
                  <a:pt x="2234183" y="1439289"/>
                  <a:pt x="2449559" y="1654793"/>
                  <a:pt x="2458766" y="1923094"/>
                </a:cubicBezTo>
                <a:lnTo>
                  <a:pt x="3052787" y="2082261"/>
                </a:lnTo>
                <a:cubicBezTo>
                  <a:pt x="3115207" y="1899813"/>
                  <a:pt x="3288586" y="1769556"/>
                  <a:pt x="3492388" y="1769556"/>
                </a:cubicBezTo>
                <a:cubicBezTo>
                  <a:pt x="3750886" y="1769556"/>
                  <a:pt x="3960440" y="1979110"/>
                  <a:pt x="3960440" y="2237608"/>
                </a:cubicBezTo>
                <a:cubicBezTo>
                  <a:pt x="3960440" y="2496106"/>
                  <a:pt x="3750886" y="2705660"/>
                  <a:pt x="3492388" y="2705660"/>
                </a:cubicBezTo>
                <a:cubicBezTo>
                  <a:pt x="3255123" y="2705660"/>
                  <a:pt x="3059091" y="2529117"/>
                  <a:pt x="3030620" y="2299941"/>
                </a:cubicBezTo>
                <a:lnTo>
                  <a:pt x="2422827" y="2137084"/>
                </a:lnTo>
                <a:cubicBezTo>
                  <a:pt x="2374914" y="2257246"/>
                  <a:pt x="2282973" y="2354960"/>
                  <a:pt x="2166800" y="2410258"/>
                </a:cubicBezTo>
                <a:lnTo>
                  <a:pt x="2329067" y="3015847"/>
                </a:lnTo>
                <a:cubicBezTo>
                  <a:pt x="2559464" y="3043136"/>
                  <a:pt x="2737303" y="3239734"/>
                  <a:pt x="2737303" y="3477869"/>
                </a:cubicBezTo>
                <a:cubicBezTo>
                  <a:pt x="2737303" y="3736367"/>
                  <a:pt x="2527749" y="3945921"/>
                  <a:pt x="2269251" y="3945921"/>
                </a:cubicBezTo>
                <a:cubicBezTo>
                  <a:pt x="2010753" y="3945921"/>
                  <a:pt x="1801199" y="3736367"/>
                  <a:pt x="1801199" y="3477869"/>
                </a:cubicBezTo>
                <a:cubicBezTo>
                  <a:pt x="1801199" y="3274904"/>
                  <a:pt x="1930388" y="3102113"/>
                  <a:pt x="2111643" y="3038969"/>
                </a:cubicBezTo>
                <a:lnTo>
                  <a:pt x="1956503" y="2459980"/>
                </a:lnTo>
                <a:cubicBezTo>
                  <a:pt x="1952432" y="2460875"/>
                  <a:pt x="1948330" y="2460923"/>
                  <a:pt x="1944216" y="2460923"/>
                </a:cubicBezTo>
                <a:cubicBezTo>
                  <a:pt x="1742647" y="2460923"/>
                  <a:pt x="1568040" y="2345487"/>
                  <a:pt x="1484865" y="2176122"/>
                </a:cubicBezTo>
                <a:lnTo>
                  <a:pt x="930415" y="2324686"/>
                </a:lnTo>
                <a:cubicBezTo>
                  <a:pt x="904712" y="2556716"/>
                  <a:pt x="707355" y="2736304"/>
                  <a:pt x="468052" y="2736304"/>
                </a:cubicBezTo>
                <a:cubicBezTo>
                  <a:pt x="209554" y="2736304"/>
                  <a:pt x="0" y="2526750"/>
                  <a:pt x="0" y="2268252"/>
                </a:cubicBezTo>
                <a:cubicBezTo>
                  <a:pt x="0" y="2009754"/>
                  <a:pt x="209554" y="1800200"/>
                  <a:pt x="468052" y="1800200"/>
                </a:cubicBezTo>
                <a:cubicBezTo>
                  <a:pt x="669892" y="1800200"/>
                  <a:pt x="841893" y="1927961"/>
                  <a:pt x="906009" y="2107606"/>
                </a:cubicBezTo>
                <a:lnTo>
                  <a:pt x="1429897" y="1967231"/>
                </a:lnTo>
                <a:cubicBezTo>
                  <a:pt x="1427753" y="1959679"/>
                  <a:pt x="1427584" y="1952005"/>
                  <a:pt x="1427584" y="1944291"/>
                </a:cubicBezTo>
                <a:cubicBezTo>
                  <a:pt x="1427584" y="1727054"/>
                  <a:pt x="1561663" y="1541133"/>
                  <a:pt x="1751891" y="1465536"/>
                </a:cubicBezTo>
                <a:lnTo>
                  <a:pt x="1609736" y="935006"/>
                </a:lnTo>
                <a:cubicBezTo>
                  <a:pt x="1606130" y="936062"/>
                  <a:pt x="1602492" y="936104"/>
                  <a:pt x="1598844" y="936104"/>
                </a:cubicBezTo>
                <a:cubicBezTo>
                  <a:pt x="1340346" y="936104"/>
                  <a:pt x="1130792" y="726550"/>
                  <a:pt x="1130792" y="468052"/>
                </a:cubicBezTo>
                <a:cubicBezTo>
                  <a:pt x="1130792" y="209554"/>
                  <a:pt x="1340346" y="0"/>
                  <a:pt x="159884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1"/>
          <p:cNvSpPr/>
          <p:nvPr/>
        </p:nvSpPr>
        <p:spPr>
          <a:xfrm rot="-900000">
            <a:off x="8195918" y="3533697"/>
            <a:ext cx="387594" cy="314845"/>
          </a:xfrm>
          <a:custGeom>
            <a:avLst/>
            <a:gdLst/>
            <a:ahLst/>
            <a:cxnLst/>
            <a:rect l="l" t="t" r="r" b="b"/>
            <a:pathLst>
              <a:path w="4088377" h="3321003" extrusionOk="0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1"/>
          <p:cNvSpPr/>
          <p:nvPr/>
        </p:nvSpPr>
        <p:spPr>
          <a:xfrm>
            <a:off x="1198775" y="5732573"/>
            <a:ext cx="343151" cy="342750"/>
          </a:xfrm>
          <a:custGeom>
            <a:avLst/>
            <a:gdLst/>
            <a:ahLst/>
            <a:cxnLst/>
            <a:rect l="l" t="t" r="r" b="b"/>
            <a:pathLst>
              <a:path w="3910377" h="3905794" extrusionOk="0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1"/>
          <p:cNvSpPr/>
          <p:nvPr/>
        </p:nvSpPr>
        <p:spPr>
          <a:xfrm>
            <a:off x="1237613" y="3225932"/>
            <a:ext cx="265478" cy="348722"/>
          </a:xfrm>
          <a:custGeom>
            <a:avLst/>
            <a:gdLst/>
            <a:ahLst/>
            <a:cxnLst/>
            <a:rect l="l" t="t" r="r" b="b"/>
            <a:pathLst>
              <a:path w="3025265" h="3973870" extrusionOk="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1"/>
          <p:cNvSpPr/>
          <p:nvPr/>
        </p:nvSpPr>
        <p:spPr>
          <a:xfrm>
            <a:off x="9211370" y="1953654"/>
            <a:ext cx="300700" cy="300700"/>
          </a:xfrm>
          <a:custGeom>
            <a:avLst/>
            <a:gdLst/>
            <a:ahLst/>
            <a:cxnLst/>
            <a:rect l="l" t="t" r="r" b="b"/>
            <a:pathLst>
              <a:path w="3888432" h="3888432" extrusionOk="0">
                <a:moveTo>
                  <a:pt x="2959265" y="3140417"/>
                </a:moveTo>
                <a:cubicBezTo>
                  <a:pt x="2880371" y="3140417"/>
                  <a:pt x="2816414" y="3204374"/>
                  <a:pt x="2816414" y="3283268"/>
                </a:cubicBezTo>
                <a:cubicBezTo>
                  <a:pt x="2816414" y="3362162"/>
                  <a:pt x="2880371" y="3426119"/>
                  <a:pt x="2959265" y="3426119"/>
                </a:cubicBezTo>
                <a:cubicBezTo>
                  <a:pt x="3038159" y="3426119"/>
                  <a:pt x="3102116" y="3362162"/>
                  <a:pt x="3102116" y="3283268"/>
                </a:cubicBezTo>
                <a:cubicBezTo>
                  <a:pt x="3102116" y="3204374"/>
                  <a:pt x="3038159" y="3140417"/>
                  <a:pt x="2959265" y="3140417"/>
                </a:cubicBezTo>
                <a:close/>
                <a:moveTo>
                  <a:pt x="2512916" y="2819124"/>
                </a:moveTo>
                <a:lnTo>
                  <a:pt x="2512916" y="3022941"/>
                </a:lnTo>
                <a:lnTo>
                  <a:pt x="3405613" y="3022941"/>
                </a:lnTo>
                <a:lnTo>
                  <a:pt x="3405613" y="2819124"/>
                </a:lnTo>
                <a:close/>
                <a:moveTo>
                  <a:pt x="741072" y="2504407"/>
                </a:moveTo>
                <a:lnTo>
                  <a:pt x="539050" y="2706429"/>
                </a:lnTo>
                <a:lnTo>
                  <a:pt x="753654" y="2921033"/>
                </a:lnTo>
                <a:lnTo>
                  <a:pt x="539050" y="3135636"/>
                </a:lnTo>
                <a:lnTo>
                  <a:pt x="741072" y="3337658"/>
                </a:lnTo>
                <a:lnTo>
                  <a:pt x="955676" y="3123054"/>
                </a:lnTo>
                <a:lnTo>
                  <a:pt x="1170279" y="3337658"/>
                </a:lnTo>
                <a:lnTo>
                  <a:pt x="1372301" y="3135636"/>
                </a:lnTo>
                <a:lnTo>
                  <a:pt x="1157697" y="2921033"/>
                </a:lnTo>
                <a:lnTo>
                  <a:pt x="1372301" y="2706429"/>
                </a:lnTo>
                <a:lnTo>
                  <a:pt x="1170279" y="2504407"/>
                </a:lnTo>
                <a:lnTo>
                  <a:pt x="955676" y="2719011"/>
                </a:lnTo>
                <a:close/>
                <a:moveTo>
                  <a:pt x="2959265" y="2415946"/>
                </a:moveTo>
                <a:cubicBezTo>
                  <a:pt x="2880371" y="2415946"/>
                  <a:pt x="2816414" y="2479903"/>
                  <a:pt x="2816414" y="2558797"/>
                </a:cubicBezTo>
                <a:cubicBezTo>
                  <a:pt x="2816414" y="2637691"/>
                  <a:pt x="2880371" y="2701648"/>
                  <a:pt x="2959265" y="2701648"/>
                </a:cubicBezTo>
                <a:cubicBezTo>
                  <a:pt x="3038159" y="2701648"/>
                  <a:pt x="3102116" y="2637691"/>
                  <a:pt x="3102116" y="2558797"/>
                </a:cubicBezTo>
                <a:cubicBezTo>
                  <a:pt x="3102116" y="2479903"/>
                  <a:pt x="3038159" y="2415946"/>
                  <a:pt x="2959265" y="2415946"/>
                </a:cubicBezTo>
                <a:close/>
                <a:moveTo>
                  <a:pt x="2536364" y="828590"/>
                </a:moveTo>
                <a:lnTo>
                  <a:pt x="2536364" y="1114291"/>
                </a:lnTo>
                <a:lnTo>
                  <a:pt x="3429061" y="1114291"/>
                </a:lnTo>
                <a:lnTo>
                  <a:pt x="3429061" y="828590"/>
                </a:lnTo>
                <a:close/>
                <a:moveTo>
                  <a:pt x="896557" y="525092"/>
                </a:moveTo>
                <a:lnTo>
                  <a:pt x="896557" y="828590"/>
                </a:lnTo>
                <a:lnTo>
                  <a:pt x="593059" y="828590"/>
                </a:lnTo>
                <a:lnTo>
                  <a:pt x="593059" y="1114291"/>
                </a:lnTo>
                <a:lnTo>
                  <a:pt x="896557" y="1114291"/>
                </a:lnTo>
                <a:lnTo>
                  <a:pt x="896557" y="1417789"/>
                </a:lnTo>
                <a:lnTo>
                  <a:pt x="1182258" y="1417789"/>
                </a:lnTo>
                <a:lnTo>
                  <a:pt x="1182258" y="1114291"/>
                </a:lnTo>
                <a:lnTo>
                  <a:pt x="1485756" y="1114291"/>
                </a:lnTo>
                <a:lnTo>
                  <a:pt x="1485756" y="828590"/>
                </a:lnTo>
                <a:lnTo>
                  <a:pt x="1182258" y="828590"/>
                </a:lnTo>
                <a:lnTo>
                  <a:pt x="1182258" y="525092"/>
                </a:lnTo>
                <a:close/>
                <a:moveTo>
                  <a:pt x="648085" y="0"/>
                </a:moveTo>
                <a:lnTo>
                  <a:pt x="3240347" y="0"/>
                </a:lnTo>
                <a:cubicBezTo>
                  <a:pt x="3598274" y="0"/>
                  <a:pt x="3888432" y="290158"/>
                  <a:pt x="3888432" y="648085"/>
                </a:cubicBezTo>
                <a:lnTo>
                  <a:pt x="3888432" y="3240347"/>
                </a:lnTo>
                <a:cubicBezTo>
                  <a:pt x="3888432" y="3598274"/>
                  <a:pt x="3598274" y="3888432"/>
                  <a:pt x="3240347" y="3888432"/>
                </a:cubicBezTo>
                <a:lnTo>
                  <a:pt x="648085" y="3888432"/>
                </a:lnTo>
                <a:cubicBezTo>
                  <a:pt x="290158" y="3888432"/>
                  <a:pt x="0" y="3598274"/>
                  <a:pt x="0" y="3240347"/>
                </a:cubicBezTo>
                <a:lnTo>
                  <a:pt x="0" y="648085"/>
                </a:lnTo>
                <a:cubicBezTo>
                  <a:pt x="0" y="290158"/>
                  <a:pt x="290158" y="0"/>
                  <a:pt x="64808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1"/>
          <p:cNvSpPr/>
          <p:nvPr/>
        </p:nvSpPr>
        <p:spPr>
          <a:xfrm>
            <a:off x="1198775" y="4516563"/>
            <a:ext cx="360864" cy="355077"/>
          </a:xfrm>
          <a:custGeom>
            <a:avLst/>
            <a:gdLst/>
            <a:ahLst/>
            <a:cxnLst/>
            <a:rect l="l" t="t" r="r" b="b"/>
            <a:pathLst>
              <a:path w="3214097" h="3162551" extrusionOk="0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1"/>
          <p:cNvSpPr/>
          <p:nvPr/>
        </p:nvSpPr>
        <p:spPr>
          <a:xfrm rot="-900000">
            <a:off x="1170816" y="1903018"/>
            <a:ext cx="342272" cy="293183"/>
          </a:xfrm>
          <a:custGeom>
            <a:avLst/>
            <a:gdLst/>
            <a:ahLst/>
            <a:cxnLst/>
            <a:rect l="l" t="t" r="r" b="b"/>
            <a:pathLst>
              <a:path w="2901316" h="2485205" extrusionOk="0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" name="Google Shape;293;p21"/>
          <p:cNvPicPr preferRelativeResize="0"/>
          <p:nvPr/>
        </p:nvPicPr>
        <p:blipFill rotWithShape="1">
          <a:blip r:embed="rId3">
            <a:alphaModFix/>
          </a:blip>
          <a:srcRect l="27142" t="86659" r="67160" b="4198"/>
          <a:stretch/>
        </p:blipFill>
        <p:spPr>
          <a:xfrm>
            <a:off x="3987001" y="102154"/>
            <a:ext cx="565966" cy="5450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4" name="Google Shape;294;p21"/>
          <p:cNvGrpSpPr/>
          <p:nvPr/>
        </p:nvGrpSpPr>
        <p:grpSpPr>
          <a:xfrm>
            <a:off x="1803955" y="2575231"/>
            <a:ext cx="9086140" cy="1204027"/>
            <a:chOff x="5115357" y="1163556"/>
            <a:chExt cx="2764946" cy="124607"/>
          </a:xfrm>
        </p:grpSpPr>
        <p:sp>
          <p:nvSpPr>
            <p:cNvPr id="295" name="Google Shape;295;p21"/>
            <p:cNvSpPr txBox="1"/>
            <p:nvPr/>
          </p:nvSpPr>
          <p:spPr>
            <a:xfrm>
              <a:off x="5115357" y="1163556"/>
              <a:ext cx="2717823" cy="382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700" rIns="1080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What</a:t>
              </a:r>
              <a:r>
                <a:rPr lang="en-US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are the most </a:t>
              </a:r>
              <a:r>
                <a:rPr lang="en-US" sz="1800" b="1">
                  <a:solidFill>
                    <a:srgbClr val="873871"/>
                  </a:solidFill>
                  <a:latin typeface="Arial"/>
                  <a:ea typeface="Arial"/>
                  <a:cs typeface="Arial"/>
                  <a:sym typeface="Arial"/>
                </a:rPr>
                <a:t>popular activities </a:t>
              </a:r>
              <a:r>
                <a:rPr lang="en-US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between your friends? </a:t>
              </a:r>
              <a:endParaRPr sz="18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1"/>
            <p:cNvSpPr txBox="1"/>
            <p:nvPr/>
          </p:nvSpPr>
          <p:spPr>
            <a:xfrm>
              <a:off x="5162480" y="1207758"/>
              <a:ext cx="2717823" cy="80405"/>
            </a:xfrm>
            <a:prstGeom prst="rect">
              <a:avLst/>
            </a:prstGeom>
            <a:gradFill>
              <a:gsLst>
                <a:gs pos="0">
                  <a:srgbClr val="FFFF89"/>
                </a:gs>
                <a:gs pos="50000">
                  <a:srgbClr val="FEFEB7"/>
                </a:gs>
                <a:gs pos="100000">
                  <a:srgbClr val="FEFEDC"/>
                </a:gs>
              </a:gsLst>
              <a:lin ang="5400000" scaled="0"/>
            </a:gradFill>
            <a:ln w="12700" cap="flat" cmpd="sng">
              <a:solidFill>
                <a:schemeClr val="accent2"/>
              </a:solidFill>
              <a:prstDash val="lg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72000" tIns="45700" rIns="1080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7" name="Google Shape;297;p21"/>
          <p:cNvGrpSpPr/>
          <p:nvPr/>
        </p:nvGrpSpPr>
        <p:grpSpPr>
          <a:xfrm>
            <a:off x="1803956" y="3956760"/>
            <a:ext cx="9056304" cy="1204027"/>
            <a:chOff x="5115357" y="1163556"/>
            <a:chExt cx="2764946" cy="124607"/>
          </a:xfrm>
        </p:grpSpPr>
        <p:sp>
          <p:nvSpPr>
            <p:cNvPr id="298" name="Google Shape;298;p21"/>
            <p:cNvSpPr txBox="1"/>
            <p:nvPr/>
          </p:nvSpPr>
          <p:spPr>
            <a:xfrm>
              <a:off x="5115357" y="1163556"/>
              <a:ext cx="2717823" cy="668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700" rIns="1080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How</a:t>
              </a:r>
              <a:r>
                <a:rPr lang="en-US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do you </a:t>
              </a:r>
              <a:r>
                <a:rPr lang="en-US" sz="1800" b="1">
                  <a:solidFill>
                    <a:srgbClr val="873871"/>
                  </a:solidFill>
                  <a:latin typeface="Arial"/>
                  <a:ea typeface="Arial"/>
                  <a:cs typeface="Arial"/>
                  <a:sym typeface="Arial"/>
                </a:rPr>
                <a:t>feel </a:t>
              </a:r>
              <a:r>
                <a:rPr lang="en-US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when you do your free time activities? Express your feelings</a:t>
              </a: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8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1"/>
            <p:cNvSpPr txBox="1"/>
            <p:nvPr/>
          </p:nvSpPr>
          <p:spPr>
            <a:xfrm>
              <a:off x="5162480" y="1207758"/>
              <a:ext cx="2717823" cy="80405"/>
            </a:xfrm>
            <a:prstGeom prst="rect">
              <a:avLst/>
            </a:prstGeom>
            <a:gradFill>
              <a:gsLst>
                <a:gs pos="0">
                  <a:srgbClr val="FFFF89"/>
                </a:gs>
                <a:gs pos="50000">
                  <a:srgbClr val="FEFEB7"/>
                </a:gs>
                <a:gs pos="100000">
                  <a:srgbClr val="FEFEDC"/>
                </a:gs>
              </a:gsLst>
              <a:lin ang="5400000" scaled="0"/>
            </a:gradFill>
            <a:ln w="12700" cap="flat" cmpd="sng">
              <a:solidFill>
                <a:schemeClr val="accent2"/>
              </a:solidFill>
              <a:prstDash val="lg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72000" tIns="45700" rIns="1080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0" name="Google Shape;300;p21"/>
          <p:cNvGrpSpPr/>
          <p:nvPr/>
        </p:nvGrpSpPr>
        <p:grpSpPr>
          <a:xfrm>
            <a:off x="1803955" y="1251766"/>
            <a:ext cx="9066214" cy="1204027"/>
            <a:chOff x="5115357" y="1163556"/>
            <a:chExt cx="2764946" cy="124607"/>
          </a:xfrm>
        </p:grpSpPr>
        <p:sp>
          <p:nvSpPr>
            <p:cNvPr id="301" name="Google Shape;301;p21"/>
            <p:cNvSpPr txBox="1"/>
            <p:nvPr/>
          </p:nvSpPr>
          <p:spPr>
            <a:xfrm>
              <a:off x="5115357" y="1163556"/>
              <a:ext cx="2717823" cy="382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700" rIns="1080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What</a:t>
              </a:r>
              <a:r>
                <a:rPr lang="en-US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are your </a:t>
              </a:r>
              <a:r>
                <a:rPr lang="en-US" sz="1800" b="1">
                  <a:solidFill>
                    <a:srgbClr val="873871"/>
                  </a:solidFill>
                  <a:latin typeface="Arial"/>
                  <a:ea typeface="Arial"/>
                  <a:cs typeface="Arial"/>
                  <a:sym typeface="Arial"/>
                </a:rPr>
                <a:t>favorite</a:t>
              </a:r>
              <a:r>
                <a:rPr lang="en-US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free time activities? </a:t>
              </a:r>
              <a:endParaRPr sz="18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1"/>
            <p:cNvSpPr txBox="1"/>
            <p:nvPr/>
          </p:nvSpPr>
          <p:spPr>
            <a:xfrm>
              <a:off x="5162480" y="1207758"/>
              <a:ext cx="2717823" cy="80405"/>
            </a:xfrm>
            <a:prstGeom prst="rect">
              <a:avLst/>
            </a:prstGeom>
            <a:gradFill>
              <a:gsLst>
                <a:gs pos="0">
                  <a:srgbClr val="FFFF89"/>
                </a:gs>
                <a:gs pos="50000">
                  <a:srgbClr val="FEFEB7"/>
                </a:gs>
                <a:gs pos="100000">
                  <a:srgbClr val="FEFEDC"/>
                </a:gs>
              </a:gsLst>
              <a:lin ang="5400000" scaled="0"/>
            </a:gradFill>
            <a:ln w="12700" cap="flat" cmpd="sng">
              <a:solidFill>
                <a:schemeClr val="accent2"/>
              </a:solidFill>
              <a:prstDash val="lg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72000" tIns="45700" rIns="1080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2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3. A poster…</a:t>
            </a:r>
            <a:endParaRPr/>
          </a:p>
        </p:txBody>
      </p:sp>
      <p:sp>
        <p:nvSpPr>
          <p:cNvPr id="308" name="Google Shape;308;p22"/>
          <p:cNvSpPr/>
          <p:nvPr/>
        </p:nvSpPr>
        <p:spPr>
          <a:xfrm>
            <a:off x="11167725" y="5890304"/>
            <a:ext cx="828000" cy="82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2"/>
          <p:cNvSpPr/>
          <p:nvPr/>
        </p:nvSpPr>
        <p:spPr>
          <a:xfrm>
            <a:off x="11159060" y="4407901"/>
            <a:ext cx="828000" cy="82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2"/>
          <p:cNvSpPr/>
          <p:nvPr/>
        </p:nvSpPr>
        <p:spPr>
          <a:xfrm>
            <a:off x="11140102" y="3022273"/>
            <a:ext cx="828000" cy="82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2"/>
          <p:cNvSpPr/>
          <p:nvPr/>
        </p:nvSpPr>
        <p:spPr>
          <a:xfrm>
            <a:off x="11139825" y="1619757"/>
            <a:ext cx="828000" cy="82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2"/>
          <p:cNvSpPr/>
          <p:nvPr/>
        </p:nvSpPr>
        <p:spPr>
          <a:xfrm>
            <a:off x="11130300" y="217241"/>
            <a:ext cx="828000" cy="82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2"/>
          <p:cNvSpPr txBox="1"/>
          <p:nvPr/>
        </p:nvSpPr>
        <p:spPr>
          <a:xfrm>
            <a:off x="3542776" y="1587734"/>
            <a:ext cx="758752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are going to create</a:t>
            </a: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2000">
                <a:solidFill>
                  <a:srgbClr val="873871"/>
                </a:solidFill>
                <a:latin typeface="Arial"/>
                <a:ea typeface="Arial"/>
                <a:cs typeface="Arial"/>
                <a:sym typeface="Arial"/>
              </a:rPr>
              <a:t>poster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about the most common free time activities between your friends. Think        of a tittle for your work. </a:t>
            </a:r>
            <a:endParaRPr sz="20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2"/>
          <p:cNvSpPr/>
          <p:nvPr/>
        </p:nvSpPr>
        <p:spPr>
          <a:xfrm>
            <a:off x="11394821" y="4653056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 extrusionOk="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22"/>
          <p:cNvSpPr/>
          <p:nvPr/>
        </p:nvSpPr>
        <p:spPr>
          <a:xfrm>
            <a:off x="11412152" y="3295389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 extrusionOk="0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2"/>
          <p:cNvSpPr/>
          <p:nvPr/>
        </p:nvSpPr>
        <p:spPr>
          <a:xfrm>
            <a:off x="11406301" y="6150485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 extrusionOk="0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22"/>
          <p:cNvSpPr/>
          <p:nvPr/>
        </p:nvSpPr>
        <p:spPr>
          <a:xfrm rot="2700000">
            <a:off x="11419087" y="406754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 extrusionOk="0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22"/>
          <p:cNvSpPr/>
          <p:nvPr/>
        </p:nvSpPr>
        <p:spPr>
          <a:xfrm>
            <a:off x="11412152" y="1748593"/>
            <a:ext cx="339147" cy="317472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p22"/>
          <p:cNvPicPr preferRelativeResize="0"/>
          <p:nvPr/>
        </p:nvPicPr>
        <p:blipFill rotWithShape="1">
          <a:blip r:embed="rId3">
            <a:alphaModFix/>
          </a:blip>
          <a:srcRect l="40224" t="42704" r="52813" b="46747"/>
          <a:stretch/>
        </p:blipFill>
        <p:spPr>
          <a:xfrm>
            <a:off x="8418438" y="1884549"/>
            <a:ext cx="464234" cy="422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2"/>
          <p:cNvPicPr preferRelativeResize="0"/>
          <p:nvPr/>
        </p:nvPicPr>
        <p:blipFill rotWithShape="1">
          <a:blip r:embed="rId4">
            <a:alphaModFix/>
          </a:blip>
          <a:srcRect l="18562" t="5517" r="51278" b="-2204"/>
          <a:stretch/>
        </p:blipFill>
        <p:spPr>
          <a:xfrm>
            <a:off x="3803838" y="3295389"/>
            <a:ext cx="1566684" cy="2511389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22"/>
          <p:cNvSpPr/>
          <p:nvPr/>
        </p:nvSpPr>
        <p:spPr>
          <a:xfrm>
            <a:off x="6355286" y="2484811"/>
            <a:ext cx="3361606" cy="1621155"/>
          </a:xfrm>
          <a:prstGeom prst="cloudCallout">
            <a:avLst>
              <a:gd name="adj1" fmla="val -83485"/>
              <a:gd name="adj2" fmla="val 24186"/>
            </a:avLst>
          </a:prstGeom>
          <a:solidFill>
            <a:srgbClr val="D5EFF5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175B6B"/>
                </a:solidFill>
                <a:latin typeface="Arial"/>
                <a:ea typeface="Arial"/>
                <a:cs typeface="Arial"/>
                <a:sym typeface="Arial"/>
              </a:rPr>
              <a:t>*Tip: </a:t>
            </a:r>
            <a:r>
              <a:rPr lang="en-US" sz="1800" b="1">
                <a:solidFill>
                  <a:srgbClr val="175B6B"/>
                </a:solidFill>
                <a:latin typeface="Arial"/>
                <a:ea typeface="Arial"/>
                <a:cs typeface="Arial"/>
                <a:sym typeface="Arial"/>
              </a:rPr>
              <a:t>you can do it in your notebook and send your photo to your teacher email </a:t>
            </a:r>
            <a:endParaRPr sz="1800" b="1">
              <a:solidFill>
                <a:srgbClr val="175B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2" name="Google Shape;322;p22"/>
          <p:cNvGrpSpPr/>
          <p:nvPr/>
        </p:nvGrpSpPr>
        <p:grpSpPr>
          <a:xfrm>
            <a:off x="772064" y="2014978"/>
            <a:ext cx="2174857" cy="4162943"/>
            <a:chOff x="741800" y="1570966"/>
            <a:chExt cx="2520000" cy="4680000"/>
          </a:xfrm>
        </p:grpSpPr>
        <p:grpSp>
          <p:nvGrpSpPr>
            <p:cNvPr id="323" name="Google Shape;323;p22"/>
            <p:cNvGrpSpPr/>
            <p:nvPr/>
          </p:nvGrpSpPr>
          <p:grpSpPr>
            <a:xfrm>
              <a:off x="741800" y="1570966"/>
              <a:ext cx="2520000" cy="4680000"/>
              <a:chOff x="445712" y="1449040"/>
              <a:chExt cx="2520000" cy="4680000"/>
            </a:xfrm>
          </p:grpSpPr>
          <p:sp>
            <p:nvSpPr>
              <p:cNvPr id="324" name="Google Shape;324;p22"/>
              <p:cNvSpPr/>
              <p:nvPr/>
            </p:nvSpPr>
            <p:spPr>
              <a:xfrm>
                <a:off x="445712" y="1449040"/>
                <a:ext cx="2520000" cy="4680000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22"/>
              <p:cNvSpPr/>
              <p:nvPr/>
            </p:nvSpPr>
            <p:spPr>
              <a:xfrm>
                <a:off x="1597700" y="1680321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26" name="Google Shape;326;p22"/>
              <p:cNvGrpSpPr/>
              <p:nvPr/>
            </p:nvGrpSpPr>
            <p:grpSpPr>
              <a:xfrm>
                <a:off x="1549420" y="5712364"/>
                <a:ext cx="312583" cy="312583"/>
                <a:chOff x="1570727" y="5532687"/>
                <a:chExt cx="312583" cy="312583"/>
              </a:xfrm>
            </p:grpSpPr>
            <p:sp>
              <p:nvSpPr>
                <p:cNvPr id="327" name="Google Shape;327;p22"/>
                <p:cNvSpPr/>
                <p:nvPr/>
              </p:nvSpPr>
              <p:spPr>
                <a:xfrm>
                  <a:off x="1570727" y="5532687"/>
                  <a:ext cx="312583" cy="312583"/>
                </a:xfrm>
                <a:prstGeom prst="ellipse">
                  <a:avLst/>
                </a:prstGeom>
                <a:gradFill>
                  <a:gsLst>
                    <a:gs pos="0">
                      <a:srgbClr val="0F0F0F"/>
                    </a:gs>
                    <a:gs pos="56000">
                      <a:srgbClr val="595959"/>
                    </a:gs>
                    <a:gs pos="91000">
                      <a:srgbClr val="7F7F7F"/>
                    </a:gs>
                    <a:gs pos="100000">
                      <a:srgbClr val="BFBFBF"/>
                    </a:gs>
                  </a:gsLst>
                  <a:lin ang="10800000" scaled="0"/>
                </a:gradFill>
                <a:ln w="12700" cap="flat" cmpd="sng">
                  <a:solidFill>
                    <a:srgbClr val="26262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8" name="Google Shape;328;p22"/>
                <p:cNvSpPr/>
                <p:nvPr/>
              </p:nvSpPr>
              <p:spPr>
                <a:xfrm>
                  <a:off x="1655532" y="5616970"/>
                  <a:ext cx="142969" cy="14401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37373"/>
                </a:solidFill>
                <a:ln w="9525" cap="flat" cmpd="sng">
                  <a:solidFill>
                    <a:srgbClr val="B0B0B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29" name="Google Shape;329;p22"/>
            <p:cNvSpPr txBox="1"/>
            <p:nvPr/>
          </p:nvSpPr>
          <p:spPr>
            <a:xfrm>
              <a:off x="921680" y="1930403"/>
              <a:ext cx="2160240" cy="374441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None/>
              </a:pPr>
              <a:endParaRPr sz="1200"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30" name="Google Shape;330;p2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5">
            <a:alphaModFix/>
          </a:blip>
          <a:srcRect l="21173" r="21174"/>
          <a:stretch/>
        </p:blipFill>
        <p:spPr>
          <a:xfrm>
            <a:off x="1033158" y="2382424"/>
            <a:ext cx="1645074" cy="2853477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22"/>
          <p:cNvSpPr/>
          <p:nvPr/>
        </p:nvSpPr>
        <p:spPr>
          <a:xfrm>
            <a:off x="839426" y="2284131"/>
            <a:ext cx="203253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Play Judo!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22"/>
          <p:cNvSpPr txBox="1"/>
          <p:nvPr/>
        </p:nvSpPr>
        <p:spPr>
          <a:xfrm>
            <a:off x="941292" y="4078299"/>
            <a:ext cx="1828805" cy="1477328"/>
          </a:xfrm>
          <a:prstGeom prst="rect">
            <a:avLst/>
          </a:prstGeom>
          <a:gradFill>
            <a:gsLst>
              <a:gs pos="0">
                <a:srgbClr val="FEF8F1"/>
              </a:gs>
              <a:gs pos="74000">
                <a:srgbClr val="F7C397"/>
              </a:gs>
              <a:gs pos="83000">
                <a:srgbClr val="F7C397"/>
              </a:gs>
              <a:gs pos="100000">
                <a:srgbClr val="FAD7B9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Char char="⮚"/>
            </a:pPr>
            <a:r>
              <a:rPr lang="en-US" sz="18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Is good for your health.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Char char="⮚"/>
            </a:pPr>
            <a:r>
              <a:rPr lang="en-US" sz="18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Your health will improve</a:t>
            </a:r>
            <a:endParaRPr sz="18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STEA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STEA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ALLPPT-STEA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387</Words>
  <Application>Microsoft Office PowerPoint</Application>
  <PresentationFormat>Panorámica</PresentationFormat>
  <Paragraphs>71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Noto Sans Symbols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</dc:creator>
  <cp:lastModifiedBy>Usuario de Windows</cp:lastModifiedBy>
  <cp:revision>1</cp:revision>
  <dcterms:modified xsi:type="dcterms:W3CDTF">2020-05-28T01:42:55Z</dcterms:modified>
</cp:coreProperties>
</file>